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1" r:id="rId5"/>
    <p:sldMasterId id="2147483674" r:id="rId6"/>
  </p:sldMasterIdLst>
  <p:notesMasterIdLst>
    <p:notesMasterId r:id="rId21"/>
  </p:notesMasterIdLst>
  <p:sldIdLst>
    <p:sldId id="256" r:id="rId7"/>
    <p:sldId id="292" r:id="rId8"/>
    <p:sldId id="299" r:id="rId9"/>
    <p:sldId id="260" r:id="rId10"/>
    <p:sldId id="293" r:id="rId11"/>
    <p:sldId id="296" r:id="rId12"/>
    <p:sldId id="294" r:id="rId13"/>
    <p:sldId id="297" r:id="rId14"/>
    <p:sldId id="287" r:id="rId15"/>
    <p:sldId id="290" r:id="rId16"/>
    <p:sldId id="291" r:id="rId17"/>
    <p:sldId id="295" r:id="rId18"/>
    <p:sldId id="298" r:id="rId19"/>
    <p:sldId id="284" r:id="rId20"/>
  </p:sldIdLst>
  <p:sldSz cx="12192000" cy="6858000"/>
  <p:notesSz cx="12192000" cy="6858000"/>
  <p:embeddedFontLst>
    <p:embeddedFont>
      <p:font typeface="Calibri" panose="020F0502020204030204" pitchFamily="34" charset="0"/>
      <p:regular r:id="rId22"/>
      <p:bold r:id="rId23"/>
      <p:italic r:id="rId24"/>
      <p:boldItalic r:id="rId25"/>
    </p:embeddedFont>
    <p:embeddedFont>
      <p:font typeface="Montserrat" panose="00000500000000000000" pitchFamily="2" charset="0"/>
      <p:regular r:id="rId26"/>
      <p:bold r:id="rId27"/>
      <p:italic r:id="rId28"/>
      <p:boldItalic r:id="rId29"/>
    </p:embeddedFont>
    <p:embeddedFont>
      <p:font typeface="Roboto" panose="02000000000000000000" pitchFamily="2" charset="0"/>
      <p:regular r:id="rId30"/>
      <p:bold r:id="rId31"/>
    </p:embeddedFont>
    <p:embeddedFont>
      <p:font typeface="Roboto Light" panose="02000000000000000000" pitchFamily="2" charset="0"/>
      <p:regular r:id="rId32"/>
      <p:italic r:id="rId33"/>
    </p:embeddedFont>
    <p:embeddedFont>
      <p:font typeface="Segoe UI" panose="020B0502040204020203" pitchFamily="34" charset="0"/>
      <p:regular r:id="rId34"/>
      <p:bold r:id="rId35"/>
      <p:italic r:id="rId36"/>
      <p:boldItalic r:id="rId37"/>
    </p:embeddedFont>
    <p:embeddedFont>
      <p:font typeface="Tahoma" panose="020B0604030504040204" pitchFamily="34" charset="0"/>
      <p:regular r:id="rId38"/>
      <p:bold r:id="rId39"/>
    </p:embeddedFont>
  </p:embeddedFontLst>
  <p:defaultTextStyle>
    <a:defPPr>
      <a:defRPr lang="en-US"/>
    </a:defPPr>
    <a:lvl1pPr marL="0" algn="l" defTabSz="914377">
      <a:defRPr sz="1800">
        <a:solidFill>
          <a:schemeClr val="tx1"/>
        </a:solidFill>
        <a:latin typeface="+mn-l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E0E726-6BEC-55B1-FB77-BFC96A1416F1}" name="Nourhan Heysham" initials="NH" userId="S::nourhan.heysham@manchester.ac.uk::757e411e-16dd-4d92-a227-7c9e643da9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92775-8430-467F-A5C2-EC5A41C885BE}" v="4" dt="2023-07-12T08:03:30.5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282" autoAdjust="0"/>
  </p:normalViewPr>
  <p:slideViewPr>
    <p:cSldViewPr>
      <p:cViewPr varScale="1">
        <p:scale>
          <a:sx n="125" d="100"/>
          <a:sy n="125" d="100"/>
        </p:scale>
        <p:origin x="1536"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0.fntdata"/><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microsoft.com/office/2018/10/relationships/authors" Target="authors.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urhan Heysham" userId="757e411e-16dd-4d92-a227-7c9e643da99d" providerId="ADAL" clId="{9F06627F-6FCA-4230-8DBC-E61636394E26}"/>
    <pc:docChg chg="undo custSel addSld delSld modSld">
      <pc:chgData name="Nourhan Heysham" userId="757e411e-16dd-4d92-a227-7c9e643da99d" providerId="ADAL" clId="{9F06627F-6FCA-4230-8DBC-E61636394E26}" dt="2023-07-05T15:43:55.144" v="150"/>
      <pc:docMkLst>
        <pc:docMk/>
      </pc:docMkLst>
      <pc:sldChg chg="addSp modSp mod">
        <pc:chgData name="Nourhan Heysham" userId="757e411e-16dd-4d92-a227-7c9e643da99d" providerId="ADAL" clId="{9F06627F-6FCA-4230-8DBC-E61636394E26}" dt="2023-07-05T15:36:21.534" v="47" actId="1076"/>
        <pc:sldMkLst>
          <pc:docMk/>
          <pc:sldMk cId="0" sldId="256"/>
        </pc:sldMkLst>
        <pc:spChg chg="mod">
          <ac:chgData name="Nourhan Heysham" userId="757e411e-16dd-4d92-a227-7c9e643da99d" providerId="ADAL" clId="{9F06627F-6FCA-4230-8DBC-E61636394E26}" dt="2023-07-05T15:36:21.534" v="47" actId="1076"/>
          <ac:spMkLst>
            <pc:docMk/>
            <pc:sldMk cId="0" sldId="256"/>
            <ac:spMk id="2" creationId="{00000000-0000-0000-0000-000000000000}"/>
          </ac:spMkLst>
        </pc:spChg>
        <pc:spChg chg="add mod">
          <ac:chgData name="Nourhan Heysham" userId="757e411e-16dd-4d92-a227-7c9e643da99d" providerId="ADAL" clId="{9F06627F-6FCA-4230-8DBC-E61636394E26}" dt="2023-07-05T15:36:21.534" v="47" actId="1076"/>
          <ac:spMkLst>
            <pc:docMk/>
            <pc:sldMk cId="0" sldId="256"/>
            <ac:spMk id="3" creationId="{7FEA4807-1213-53D6-9773-BA3FBEADBA63}"/>
          </ac:spMkLst>
        </pc:spChg>
        <pc:grpChg chg="mod">
          <ac:chgData name="Nourhan Heysham" userId="757e411e-16dd-4d92-a227-7c9e643da99d" providerId="ADAL" clId="{9F06627F-6FCA-4230-8DBC-E61636394E26}" dt="2023-07-05T15:35:33.910" v="34" actId="1076"/>
          <ac:grpSpMkLst>
            <pc:docMk/>
            <pc:sldMk cId="0" sldId="256"/>
            <ac:grpSpMk id="18" creationId="{00000000-0000-0000-0000-000000000000}"/>
          </ac:grpSpMkLst>
        </pc:grpChg>
        <pc:picChg chg="mod">
          <ac:chgData name="Nourhan Heysham" userId="757e411e-16dd-4d92-a227-7c9e643da99d" providerId="ADAL" clId="{9F06627F-6FCA-4230-8DBC-E61636394E26}" dt="2023-07-05T15:35:17.387" v="30" actId="14100"/>
          <ac:picMkLst>
            <pc:docMk/>
            <pc:sldMk cId="0" sldId="256"/>
            <ac:picMk id="7" creationId="{00000000-0000-0000-0000-000000000000}"/>
          </ac:picMkLst>
        </pc:picChg>
      </pc:sldChg>
      <pc:sldChg chg="del">
        <pc:chgData name="Nourhan Heysham" userId="757e411e-16dd-4d92-a227-7c9e643da99d" providerId="ADAL" clId="{9F06627F-6FCA-4230-8DBC-E61636394E26}" dt="2023-07-05T15:34:47.058" v="14" actId="47"/>
        <pc:sldMkLst>
          <pc:docMk/>
          <pc:sldMk cId="0" sldId="257"/>
        </pc:sldMkLst>
      </pc:sldChg>
      <pc:sldChg chg="del">
        <pc:chgData name="Nourhan Heysham" userId="757e411e-16dd-4d92-a227-7c9e643da99d" providerId="ADAL" clId="{9F06627F-6FCA-4230-8DBC-E61636394E26}" dt="2023-07-05T15:34:47.058" v="14" actId="47"/>
        <pc:sldMkLst>
          <pc:docMk/>
          <pc:sldMk cId="0" sldId="259"/>
        </pc:sldMkLst>
      </pc:sldChg>
      <pc:sldChg chg="addSp delSp modSp mod modAnim">
        <pc:chgData name="Nourhan Heysham" userId="757e411e-16dd-4d92-a227-7c9e643da99d" providerId="ADAL" clId="{9F06627F-6FCA-4230-8DBC-E61636394E26}" dt="2023-07-05T15:41:42.397" v="131" actId="14100"/>
        <pc:sldMkLst>
          <pc:docMk/>
          <pc:sldMk cId="0" sldId="260"/>
        </pc:sldMkLst>
        <pc:spChg chg="del">
          <ac:chgData name="Nourhan Heysham" userId="757e411e-16dd-4d92-a227-7c9e643da99d" providerId="ADAL" clId="{9F06627F-6FCA-4230-8DBC-E61636394E26}" dt="2023-07-05T15:36:47.194" v="49" actId="478"/>
          <ac:spMkLst>
            <pc:docMk/>
            <pc:sldMk cId="0" sldId="260"/>
            <ac:spMk id="3" creationId="{00000000-0000-0000-0000-000000000000}"/>
          </ac:spMkLst>
        </pc:spChg>
        <pc:spChg chg="mod">
          <ac:chgData name="Nourhan Heysham" userId="757e411e-16dd-4d92-a227-7c9e643da99d" providerId="ADAL" clId="{9F06627F-6FCA-4230-8DBC-E61636394E26}" dt="2023-07-05T15:36:36.740" v="48"/>
          <ac:spMkLst>
            <pc:docMk/>
            <pc:sldMk cId="0" sldId="260"/>
            <ac:spMk id="4" creationId="{00000000-0000-0000-0000-000000000000}"/>
          </ac:spMkLst>
        </pc:spChg>
        <pc:spChg chg="add del mod">
          <ac:chgData name="Nourhan Heysham" userId="757e411e-16dd-4d92-a227-7c9e643da99d" providerId="ADAL" clId="{9F06627F-6FCA-4230-8DBC-E61636394E26}" dt="2023-07-05T15:36:49.425" v="50" actId="478"/>
          <ac:spMkLst>
            <pc:docMk/>
            <pc:sldMk cId="0" sldId="260"/>
            <ac:spMk id="12" creationId="{EA4CB4D5-08DD-9F64-7199-047A17A1C5BA}"/>
          </ac:spMkLst>
        </pc:spChg>
        <pc:spChg chg="add mod">
          <ac:chgData name="Nourhan Heysham" userId="757e411e-16dd-4d92-a227-7c9e643da99d" providerId="ADAL" clId="{9F06627F-6FCA-4230-8DBC-E61636394E26}" dt="2023-07-05T15:37:00.208" v="59" actId="1076"/>
          <ac:spMkLst>
            <pc:docMk/>
            <pc:sldMk cId="0" sldId="260"/>
            <ac:spMk id="13" creationId="{2CF9A490-382E-0C6B-63B3-A031E856C91E}"/>
          </ac:spMkLst>
        </pc:spChg>
        <pc:spChg chg="add mod">
          <ac:chgData name="Nourhan Heysham" userId="757e411e-16dd-4d92-a227-7c9e643da99d" providerId="ADAL" clId="{9F06627F-6FCA-4230-8DBC-E61636394E26}" dt="2023-07-05T15:37:00.208" v="59" actId="1076"/>
          <ac:spMkLst>
            <pc:docMk/>
            <pc:sldMk cId="0" sldId="260"/>
            <ac:spMk id="14" creationId="{E6168E8C-473A-A428-9B13-C51543F396C3}"/>
          </ac:spMkLst>
        </pc:spChg>
        <pc:spChg chg="add mod">
          <ac:chgData name="Nourhan Heysham" userId="757e411e-16dd-4d92-a227-7c9e643da99d" providerId="ADAL" clId="{9F06627F-6FCA-4230-8DBC-E61636394E26}" dt="2023-07-05T15:37:00.208" v="59" actId="1076"/>
          <ac:spMkLst>
            <pc:docMk/>
            <pc:sldMk cId="0" sldId="260"/>
            <ac:spMk id="15" creationId="{A70720BD-989E-2697-88E5-810A3208381D}"/>
          </ac:spMkLst>
        </pc:spChg>
        <pc:spChg chg="add mod">
          <ac:chgData name="Nourhan Heysham" userId="757e411e-16dd-4d92-a227-7c9e643da99d" providerId="ADAL" clId="{9F06627F-6FCA-4230-8DBC-E61636394E26}" dt="2023-07-05T15:37:00.208" v="59" actId="1076"/>
          <ac:spMkLst>
            <pc:docMk/>
            <pc:sldMk cId="0" sldId="260"/>
            <ac:spMk id="16" creationId="{54C7F8E5-1B7D-CB0B-C5CF-9FAB6561861D}"/>
          </ac:spMkLst>
        </pc:spChg>
        <pc:spChg chg="add mod">
          <ac:chgData name="Nourhan Heysham" userId="757e411e-16dd-4d92-a227-7c9e643da99d" providerId="ADAL" clId="{9F06627F-6FCA-4230-8DBC-E61636394E26}" dt="2023-07-05T15:37:00.208" v="59" actId="1076"/>
          <ac:spMkLst>
            <pc:docMk/>
            <pc:sldMk cId="0" sldId="260"/>
            <ac:spMk id="17" creationId="{037D45E3-DFDC-6FC0-3EE4-7D54E79BA527}"/>
          </ac:spMkLst>
        </pc:spChg>
        <pc:spChg chg="add mod">
          <ac:chgData name="Nourhan Heysham" userId="757e411e-16dd-4d92-a227-7c9e643da99d" providerId="ADAL" clId="{9F06627F-6FCA-4230-8DBC-E61636394E26}" dt="2023-07-05T15:37:00.208" v="59" actId="1076"/>
          <ac:spMkLst>
            <pc:docMk/>
            <pc:sldMk cId="0" sldId="260"/>
            <ac:spMk id="18" creationId="{980194EF-5011-CFDB-8F97-CCD1FD644324}"/>
          </ac:spMkLst>
        </pc:spChg>
        <pc:spChg chg="add mod">
          <ac:chgData name="Nourhan Heysham" userId="757e411e-16dd-4d92-a227-7c9e643da99d" providerId="ADAL" clId="{9F06627F-6FCA-4230-8DBC-E61636394E26}" dt="2023-07-05T15:37:00.208" v="59" actId="1076"/>
          <ac:spMkLst>
            <pc:docMk/>
            <pc:sldMk cId="0" sldId="260"/>
            <ac:spMk id="19" creationId="{4AAEB735-158D-764A-6048-A00978F3E59E}"/>
          </ac:spMkLst>
        </pc:spChg>
        <pc:spChg chg="add mod">
          <ac:chgData name="Nourhan Heysham" userId="757e411e-16dd-4d92-a227-7c9e643da99d" providerId="ADAL" clId="{9F06627F-6FCA-4230-8DBC-E61636394E26}" dt="2023-07-05T15:37:00.208" v="59" actId="1076"/>
          <ac:spMkLst>
            <pc:docMk/>
            <pc:sldMk cId="0" sldId="260"/>
            <ac:spMk id="20" creationId="{F792681B-F33F-AE4C-5AB0-9F2A09FE90D2}"/>
          </ac:spMkLst>
        </pc:spChg>
        <pc:spChg chg="add mod">
          <ac:chgData name="Nourhan Heysham" userId="757e411e-16dd-4d92-a227-7c9e643da99d" providerId="ADAL" clId="{9F06627F-6FCA-4230-8DBC-E61636394E26}" dt="2023-07-05T15:37:10.316" v="60" actId="207"/>
          <ac:spMkLst>
            <pc:docMk/>
            <pc:sldMk cId="0" sldId="260"/>
            <ac:spMk id="21" creationId="{D6F7A9E0-6779-76A0-34DD-4B23DA18B96E}"/>
          </ac:spMkLst>
        </pc:spChg>
        <pc:spChg chg="add mod">
          <ac:chgData name="Nourhan Heysham" userId="757e411e-16dd-4d92-a227-7c9e643da99d" providerId="ADAL" clId="{9F06627F-6FCA-4230-8DBC-E61636394E26}" dt="2023-07-05T15:37:00.208" v="59" actId="1076"/>
          <ac:spMkLst>
            <pc:docMk/>
            <pc:sldMk cId="0" sldId="260"/>
            <ac:spMk id="23" creationId="{225B88BD-7C9F-969D-ACEF-D7F43C73328A}"/>
          </ac:spMkLst>
        </pc:spChg>
        <pc:spChg chg="add mod">
          <ac:chgData name="Nourhan Heysham" userId="757e411e-16dd-4d92-a227-7c9e643da99d" providerId="ADAL" clId="{9F06627F-6FCA-4230-8DBC-E61636394E26}" dt="2023-07-05T15:37:00.208" v="59" actId="1076"/>
          <ac:spMkLst>
            <pc:docMk/>
            <pc:sldMk cId="0" sldId="260"/>
            <ac:spMk id="24" creationId="{6B7E985B-43D3-C1E6-1AE9-F8B611DBC772}"/>
          </ac:spMkLst>
        </pc:spChg>
        <pc:spChg chg="add mod">
          <ac:chgData name="Nourhan Heysham" userId="757e411e-16dd-4d92-a227-7c9e643da99d" providerId="ADAL" clId="{9F06627F-6FCA-4230-8DBC-E61636394E26}" dt="2023-07-05T15:37:00.208" v="59" actId="1076"/>
          <ac:spMkLst>
            <pc:docMk/>
            <pc:sldMk cId="0" sldId="260"/>
            <ac:spMk id="25" creationId="{97366D03-9F23-FB13-8411-55FEF1486CBB}"/>
          </ac:spMkLst>
        </pc:spChg>
        <pc:spChg chg="add mod">
          <ac:chgData name="Nourhan Heysham" userId="757e411e-16dd-4d92-a227-7c9e643da99d" providerId="ADAL" clId="{9F06627F-6FCA-4230-8DBC-E61636394E26}" dt="2023-07-05T15:37:10.316" v="60" actId="207"/>
          <ac:spMkLst>
            <pc:docMk/>
            <pc:sldMk cId="0" sldId="260"/>
            <ac:spMk id="27" creationId="{0633FFAE-1913-F56E-5DD6-5EF6B8E9B35B}"/>
          </ac:spMkLst>
        </pc:spChg>
        <pc:spChg chg="add mod">
          <ac:chgData name="Nourhan Heysham" userId="757e411e-16dd-4d92-a227-7c9e643da99d" providerId="ADAL" clId="{9F06627F-6FCA-4230-8DBC-E61636394E26}" dt="2023-07-05T15:40:18.504" v="115" actId="207"/>
          <ac:spMkLst>
            <pc:docMk/>
            <pc:sldMk cId="0" sldId="260"/>
            <ac:spMk id="28" creationId="{AD6B91EF-D071-5550-119E-D7AE0E74EFE6}"/>
          </ac:spMkLst>
        </pc:spChg>
        <pc:spChg chg="add mod">
          <ac:chgData name="Nourhan Heysham" userId="757e411e-16dd-4d92-a227-7c9e643da99d" providerId="ADAL" clId="{9F06627F-6FCA-4230-8DBC-E61636394E26}" dt="2023-07-05T15:37:43.487" v="63" actId="207"/>
          <ac:spMkLst>
            <pc:docMk/>
            <pc:sldMk cId="0" sldId="260"/>
            <ac:spMk id="29" creationId="{109C95E0-B290-EF37-84F2-BAA091CDB673}"/>
          </ac:spMkLst>
        </pc:spChg>
        <pc:spChg chg="add mod">
          <ac:chgData name="Nourhan Heysham" userId="757e411e-16dd-4d92-a227-7c9e643da99d" providerId="ADAL" clId="{9F06627F-6FCA-4230-8DBC-E61636394E26}" dt="2023-07-05T15:40:18.504" v="115" actId="207"/>
          <ac:spMkLst>
            <pc:docMk/>
            <pc:sldMk cId="0" sldId="260"/>
            <ac:spMk id="30" creationId="{195B1039-912A-9E43-3E64-112CB9392FF4}"/>
          </ac:spMkLst>
        </pc:spChg>
        <pc:spChg chg="add mod">
          <ac:chgData name="Nourhan Heysham" userId="757e411e-16dd-4d92-a227-7c9e643da99d" providerId="ADAL" clId="{9F06627F-6FCA-4230-8DBC-E61636394E26}" dt="2023-07-05T15:40:18.504" v="115" actId="207"/>
          <ac:spMkLst>
            <pc:docMk/>
            <pc:sldMk cId="0" sldId="260"/>
            <ac:spMk id="31" creationId="{ADEF7BDF-F43E-B68F-FE17-53BD2072703E}"/>
          </ac:spMkLst>
        </pc:spChg>
        <pc:picChg chg="del">
          <ac:chgData name="Nourhan Heysham" userId="757e411e-16dd-4d92-a227-7c9e643da99d" providerId="ADAL" clId="{9F06627F-6FCA-4230-8DBC-E61636394E26}" dt="2023-07-05T15:36:53.087" v="54" actId="478"/>
          <ac:picMkLst>
            <pc:docMk/>
            <pc:sldMk cId="0" sldId="260"/>
            <ac:picMk id="5" creationId="{00000000-0000-0000-0000-000000000000}"/>
          </ac:picMkLst>
        </pc:picChg>
        <pc:picChg chg="del">
          <ac:chgData name="Nourhan Heysham" userId="757e411e-16dd-4d92-a227-7c9e643da99d" providerId="ADAL" clId="{9F06627F-6FCA-4230-8DBC-E61636394E26}" dt="2023-07-05T15:36:51.935" v="52" actId="478"/>
          <ac:picMkLst>
            <pc:docMk/>
            <pc:sldMk cId="0" sldId="260"/>
            <ac:picMk id="6" creationId="{00000000-0000-0000-0000-000000000000}"/>
          </ac:picMkLst>
        </pc:picChg>
        <pc:picChg chg="del">
          <ac:chgData name="Nourhan Heysham" userId="757e411e-16dd-4d92-a227-7c9e643da99d" providerId="ADAL" clId="{9F06627F-6FCA-4230-8DBC-E61636394E26}" dt="2023-07-05T15:36:53.608" v="55" actId="478"/>
          <ac:picMkLst>
            <pc:docMk/>
            <pc:sldMk cId="0" sldId="260"/>
            <ac:picMk id="7" creationId="{00000000-0000-0000-0000-000000000000}"/>
          </ac:picMkLst>
        </pc:picChg>
        <pc:picChg chg="del">
          <ac:chgData name="Nourhan Heysham" userId="757e411e-16dd-4d92-a227-7c9e643da99d" providerId="ADAL" clId="{9F06627F-6FCA-4230-8DBC-E61636394E26}" dt="2023-07-05T15:36:52.493" v="53" actId="478"/>
          <ac:picMkLst>
            <pc:docMk/>
            <pc:sldMk cId="0" sldId="260"/>
            <ac:picMk id="8" creationId="{00000000-0000-0000-0000-000000000000}"/>
          </ac:picMkLst>
        </pc:picChg>
        <pc:picChg chg="del">
          <ac:chgData name="Nourhan Heysham" userId="757e411e-16dd-4d92-a227-7c9e643da99d" providerId="ADAL" clId="{9F06627F-6FCA-4230-8DBC-E61636394E26}" dt="2023-07-05T15:36:51.455" v="51" actId="478"/>
          <ac:picMkLst>
            <pc:docMk/>
            <pc:sldMk cId="0" sldId="260"/>
            <ac:picMk id="9" creationId="{00000000-0000-0000-0000-000000000000}"/>
          </ac:picMkLst>
        </pc:picChg>
        <pc:picChg chg="del">
          <ac:chgData name="Nourhan Heysham" userId="757e411e-16dd-4d92-a227-7c9e643da99d" providerId="ADAL" clId="{9F06627F-6FCA-4230-8DBC-E61636394E26}" dt="2023-07-05T15:36:55.071" v="57" actId="478"/>
          <ac:picMkLst>
            <pc:docMk/>
            <pc:sldMk cId="0" sldId="260"/>
            <ac:picMk id="10" creationId="{00000000-0000-0000-0000-000000000000}"/>
          </ac:picMkLst>
        </pc:picChg>
        <pc:picChg chg="del">
          <ac:chgData name="Nourhan Heysham" userId="757e411e-16dd-4d92-a227-7c9e643da99d" providerId="ADAL" clId="{9F06627F-6FCA-4230-8DBC-E61636394E26}" dt="2023-07-05T15:36:54.408" v="56" actId="478"/>
          <ac:picMkLst>
            <pc:docMk/>
            <pc:sldMk cId="0" sldId="260"/>
            <ac:picMk id="11" creationId="{00000000-0000-0000-0000-000000000000}"/>
          </ac:picMkLst>
        </pc:picChg>
        <pc:cxnChg chg="add mod">
          <ac:chgData name="Nourhan Heysham" userId="757e411e-16dd-4d92-a227-7c9e643da99d" providerId="ADAL" clId="{9F06627F-6FCA-4230-8DBC-E61636394E26}" dt="2023-07-05T15:41:36.801" v="129" actId="208"/>
          <ac:cxnSpMkLst>
            <pc:docMk/>
            <pc:sldMk cId="0" sldId="260"/>
            <ac:cxnSpMk id="22" creationId="{A196084C-78C7-42AB-0C58-D354D8999BBC}"/>
          </ac:cxnSpMkLst>
        </pc:cxnChg>
        <pc:cxnChg chg="add mod">
          <ac:chgData name="Nourhan Heysham" userId="757e411e-16dd-4d92-a227-7c9e643da99d" providerId="ADAL" clId="{9F06627F-6FCA-4230-8DBC-E61636394E26}" dt="2023-07-05T15:41:42.397" v="131" actId="14100"/>
          <ac:cxnSpMkLst>
            <pc:docMk/>
            <pc:sldMk cId="0" sldId="260"/>
            <ac:cxnSpMk id="26" creationId="{3B21B748-49C6-AD4B-2C8C-A88386FF214D}"/>
          </ac:cxnSpMkLst>
        </pc:cxnChg>
      </pc:sldChg>
      <pc:sldChg chg="del">
        <pc:chgData name="Nourhan Heysham" userId="757e411e-16dd-4d92-a227-7c9e643da99d" providerId="ADAL" clId="{9F06627F-6FCA-4230-8DBC-E61636394E26}" dt="2023-07-05T15:38:21.204" v="64" actId="47"/>
        <pc:sldMkLst>
          <pc:docMk/>
          <pc:sldMk cId="0" sldId="261"/>
        </pc:sldMkLst>
      </pc:sldChg>
      <pc:sldChg chg="del">
        <pc:chgData name="Nourhan Heysham" userId="757e411e-16dd-4d92-a227-7c9e643da99d" providerId="ADAL" clId="{9F06627F-6FCA-4230-8DBC-E61636394E26}" dt="2023-07-05T15:38:21.204" v="64" actId="47"/>
        <pc:sldMkLst>
          <pc:docMk/>
          <pc:sldMk cId="0" sldId="262"/>
        </pc:sldMkLst>
      </pc:sldChg>
      <pc:sldChg chg="del">
        <pc:chgData name="Nourhan Heysham" userId="757e411e-16dd-4d92-a227-7c9e643da99d" providerId="ADAL" clId="{9F06627F-6FCA-4230-8DBC-E61636394E26}" dt="2023-07-05T15:38:21.204" v="64" actId="47"/>
        <pc:sldMkLst>
          <pc:docMk/>
          <pc:sldMk cId="0" sldId="263"/>
        </pc:sldMkLst>
      </pc:sldChg>
      <pc:sldChg chg="del">
        <pc:chgData name="Nourhan Heysham" userId="757e411e-16dd-4d92-a227-7c9e643da99d" providerId="ADAL" clId="{9F06627F-6FCA-4230-8DBC-E61636394E26}" dt="2023-07-05T15:41:14.330" v="125" actId="47"/>
        <pc:sldMkLst>
          <pc:docMk/>
          <pc:sldMk cId="0" sldId="277"/>
        </pc:sldMkLst>
      </pc:sldChg>
      <pc:sldChg chg="del">
        <pc:chgData name="Nourhan Heysham" userId="757e411e-16dd-4d92-a227-7c9e643da99d" providerId="ADAL" clId="{9F06627F-6FCA-4230-8DBC-E61636394E26}" dt="2023-07-05T15:41:14.330" v="125" actId="47"/>
        <pc:sldMkLst>
          <pc:docMk/>
          <pc:sldMk cId="0" sldId="278"/>
        </pc:sldMkLst>
      </pc:sldChg>
      <pc:sldChg chg="del">
        <pc:chgData name="Nourhan Heysham" userId="757e411e-16dd-4d92-a227-7c9e643da99d" providerId="ADAL" clId="{9F06627F-6FCA-4230-8DBC-E61636394E26}" dt="2023-07-05T15:41:14.330" v="125" actId="47"/>
        <pc:sldMkLst>
          <pc:docMk/>
          <pc:sldMk cId="0" sldId="279"/>
        </pc:sldMkLst>
      </pc:sldChg>
      <pc:sldChg chg="del">
        <pc:chgData name="Nourhan Heysham" userId="757e411e-16dd-4d92-a227-7c9e643da99d" providerId="ADAL" clId="{9F06627F-6FCA-4230-8DBC-E61636394E26}" dt="2023-07-05T15:41:14.330" v="125" actId="47"/>
        <pc:sldMkLst>
          <pc:docMk/>
          <pc:sldMk cId="0" sldId="280"/>
        </pc:sldMkLst>
      </pc:sldChg>
      <pc:sldChg chg="del">
        <pc:chgData name="Nourhan Heysham" userId="757e411e-16dd-4d92-a227-7c9e643da99d" providerId="ADAL" clId="{9F06627F-6FCA-4230-8DBC-E61636394E26}" dt="2023-07-05T15:41:14.330" v="125" actId="47"/>
        <pc:sldMkLst>
          <pc:docMk/>
          <pc:sldMk cId="0" sldId="281"/>
        </pc:sldMkLst>
      </pc:sldChg>
      <pc:sldChg chg="del">
        <pc:chgData name="Nourhan Heysham" userId="757e411e-16dd-4d92-a227-7c9e643da99d" providerId="ADAL" clId="{9F06627F-6FCA-4230-8DBC-E61636394E26}" dt="2023-07-05T15:41:14.330" v="125" actId="47"/>
        <pc:sldMkLst>
          <pc:docMk/>
          <pc:sldMk cId="0" sldId="282"/>
        </pc:sldMkLst>
      </pc:sldChg>
      <pc:sldChg chg="del">
        <pc:chgData name="Nourhan Heysham" userId="757e411e-16dd-4d92-a227-7c9e643da99d" providerId="ADAL" clId="{9F06627F-6FCA-4230-8DBC-E61636394E26}" dt="2023-07-05T15:41:14.330" v="125" actId="47"/>
        <pc:sldMkLst>
          <pc:docMk/>
          <pc:sldMk cId="0" sldId="283"/>
        </pc:sldMkLst>
      </pc:sldChg>
      <pc:sldChg chg="del">
        <pc:chgData name="Nourhan Heysham" userId="757e411e-16dd-4d92-a227-7c9e643da99d" providerId="ADAL" clId="{9F06627F-6FCA-4230-8DBC-E61636394E26}" dt="2023-07-05T15:34:47.058" v="14" actId="47"/>
        <pc:sldMkLst>
          <pc:docMk/>
          <pc:sldMk cId="1490412886" sldId="285"/>
        </pc:sldMkLst>
      </pc:sldChg>
      <pc:sldChg chg="del">
        <pc:chgData name="Nourhan Heysham" userId="757e411e-16dd-4d92-a227-7c9e643da99d" providerId="ADAL" clId="{9F06627F-6FCA-4230-8DBC-E61636394E26}" dt="2023-07-05T15:41:14.330" v="125" actId="47"/>
        <pc:sldMkLst>
          <pc:docMk/>
          <pc:sldMk cId="822298074" sldId="286"/>
        </pc:sldMkLst>
      </pc:sldChg>
      <pc:sldChg chg="addSp delSp modSp add mod delAnim">
        <pc:chgData name="Nourhan Heysham" userId="757e411e-16dd-4d92-a227-7c9e643da99d" providerId="ADAL" clId="{9F06627F-6FCA-4230-8DBC-E61636394E26}" dt="2023-07-05T15:38:40.958" v="94" actId="478"/>
        <pc:sldMkLst>
          <pc:docMk/>
          <pc:sldMk cId="166932612" sldId="287"/>
        </pc:sldMkLst>
        <pc:spChg chg="add del mod">
          <ac:chgData name="Nourhan Heysham" userId="757e411e-16dd-4d92-a227-7c9e643da99d" providerId="ADAL" clId="{9F06627F-6FCA-4230-8DBC-E61636394E26}" dt="2023-07-05T15:38:40.958" v="94" actId="478"/>
          <ac:spMkLst>
            <pc:docMk/>
            <pc:sldMk cId="166932612" sldId="287"/>
            <ac:spMk id="2" creationId="{1AD781FC-35A2-8034-B115-F1339200EB7A}"/>
          </ac:spMkLst>
        </pc:spChg>
        <pc:spChg chg="mod">
          <ac:chgData name="Nourhan Heysham" userId="757e411e-16dd-4d92-a227-7c9e643da99d" providerId="ADAL" clId="{9F06627F-6FCA-4230-8DBC-E61636394E26}" dt="2023-07-05T15:38:36.234" v="91" actId="20577"/>
          <ac:spMkLst>
            <pc:docMk/>
            <pc:sldMk cId="166932612" sldId="287"/>
            <ac:spMk id="4" creationId="{00000000-0000-0000-0000-000000000000}"/>
          </ac:spMkLst>
        </pc:spChg>
        <pc:spChg chg="del">
          <ac:chgData name="Nourhan Heysham" userId="757e411e-16dd-4d92-a227-7c9e643da99d" providerId="ADAL" clId="{9F06627F-6FCA-4230-8DBC-E61636394E26}" dt="2023-07-05T15:38:27.954" v="66" actId="478"/>
          <ac:spMkLst>
            <pc:docMk/>
            <pc:sldMk cId="166932612" sldId="287"/>
            <ac:spMk id="13" creationId="{2CF9A490-382E-0C6B-63B3-A031E856C91E}"/>
          </ac:spMkLst>
        </pc:spChg>
        <pc:spChg chg="del">
          <ac:chgData name="Nourhan Heysham" userId="757e411e-16dd-4d92-a227-7c9e643da99d" providerId="ADAL" clId="{9F06627F-6FCA-4230-8DBC-E61636394E26}" dt="2023-07-05T15:38:27.954" v="66" actId="478"/>
          <ac:spMkLst>
            <pc:docMk/>
            <pc:sldMk cId="166932612" sldId="287"/>
            <ac:spMk id="14" creationId="{E6168E8C-473A-A428-9B13-C51543F396C3}"/>
          </ac:spMkLst>
        </pc:spChg>
        <pc:spChg chg="del">
          <ac:chgData name="Nourhan Heysham" userId="757e411e-16dd-4d92-a227-7c9e643da99d" providerId="ADAL" clId="{9F06627F-6FCA-4230-8DBC-E61636394E26}" dt="2023-07-05T15:38:27.954" v="66" actId="478"/>
          <ac:spMkLst>
            <pc:docMk/>
            <pc:sldMk cId="166932612" sldId="287"/>
            <ac:spMk id="15" creationId="{A70720BD-989E-2697-88E5-810A3208381D}"/>
          </ac:spMkLst>
        </pc:spChg>
        <pc:spChg chg="del">
          <ac:chgData name="Nourhan Heysham" userId="757e411e-16dd-4d92-a227-7c9e643da99d" providerId="ADAL" clId="{9F06627F-6FCA-4230-8DBC-E61636394E26}" dt="2023-07-05T15:38:27.954" v="66" actId="478"/>
          <ac:spMkLst>
            <pc:docMk/>
            <pc:sldMk cId="166932612" sldId="287"/>
            <ac:spMk id="16" creationId="{54C7F8E5-1B7D-CB0B-C5CF-9FAB6561861D}"/>
          </ac:spMkLst>
        </pc:spChg>
        <pc:spChg chg="del">
          <ac:chgData name="Nourhan Heysham" userId="757e411e-16dd-4d92-a227-7c9e643da99d" providerId="ADAL" clId="{9F06627F-6FCA-4230-8DBC-E61636394E26}" dt="2023-07-05T15:38:27.954" v="66" actId="478"/>
          <ac:spMkLst>
            <pc:docMk/>
            <pc:sldMk cId="166932612" sldId="287"/>
            <ac:spMk id="17" creationId="{037D45E3-DFDC-6FC0-3EE4-7D54E79BA527}"/>
          </ac:spMkLst>
        </pc:spChg>
        <pc:spChg chg="del">
          <ac:chgData name="Nourhan Heysham" userId="757e411e-16dd-4d92-a227-7c9e643da99d" providerId="ADAL" clId="{9F06627F-6FCA-4230-8DBC-E61636394E26}" dt="2023-07-05T15:38:27.954" v="66" actId="478"/>
          <ac:spMkLst>
            <pc:docMk/>
            <pc:sldMk cId="166932612" sldId="287"/>
            <ac:spMk id="18" creationId="{980194EF-5011-CFDB-8F97-CCD1FD644324}"/>
          </ac:spMkLst>
        </pc:spChg>
        <pc:spChg chg="del">
          <ac:chgData name="Nourhan Heysham" userId="757e411e-16dd-4d92-a227-7c9e643da99d" providerId="ADAL" clId="{9F06627F-6FCA-4230-8DBC-E61636394E26}" dt="2023-07-05T15:38:27.954" v="66" actId="478"/>
          <ac:spMkLst>
            <pc:docMk/>
            <pc:sldMk cId="166932612" sldId="287"/>
            <ac:spMk id="19" creationId="{4AAEB735-158D-764A-6048-A00978F3E59E}"/>
          </ac:spMkLst>
        </pc:spChg>
        <pc:spChg chg="del">
          <ac:chgData name="Nourhan Heysham" userId="757e411e-16dd-4d92-a227-7c9e643da99d" providerId="ADAL" clId="{9F06627F-6FCA-4230-8DBC-E61636394E26}" dt="2023-07-05T15:38:27.954" v="66" actId="478"/>
          <ac:spMkLst>
            <pc:docMk/>
            <pc:sldMk cId="166932612" sldId="287"/>
            <ac:spMk id="20" creationId="{F792681B-F33F-AE4C-5AB0-9F2A09FE90D2}"/>
          </ac:spMkLst>
        </pc:spChg>
        <pc:spChg chg="del">
          <ac:chgData name="Nourhan Heysham" userId="757e411e-16dd-4d92-a227-7c9e643da99d" providerId="ADAL" clId="{9F06627F-6FCA-4230-8DBC-E61636394E26}" dt="2023-07-05T15:38:27.954" v="66" actId="478"/>
          <ac:spMkLst>
            <pc:docMk/>
            <pc:sldMk cId="166932612" sldId="287"/>
            <ac:spMk id="21" creationId="{D6F7A9E0-6779-76A0-34DD-4B23DA18B96E}"/>
          </ac:spMkLst>
        </pc:spChg>
        <pc:spChg chg="del">
          <ac:chgData name="Nourhan Heysham" userId="757e411e-16dd-4d92-a227-7c9e643da99d" providerId="ADAL" clId="{9F06627F-6FCA-4230-8DBC-E61636394E26}" dt="2023-07-05T15:38:27.954" v="66" actId="478"/>
          <ac:spMkLst>
            <pc:docMk/>
            <pc:sldMk cId="166932612" sldId="287"/>
            <ac:spMk id="23" creationId="{225B88BD-7C9F-969D-ACEF-D7F43C73328A}"/>
          </ac:spMkLst>
        </pc:spChg>
        <pc:spChg chg="del">
          <ac:chgData name="Nourhan Heysham" userId="757e411e-16dd-4d92-a227-7c9e643da99d" providerId="ADAL" clId="{9F06627F-6FCA-4230-8DBC-E61636394E26}" dt="2023-07-05T15:38:27.954" v="66" actId="478"/>
          <ac:spMkLst>
            <pc:docMk/>
            <pc:sldMk cId="166932612" sldId="287"/>
            <ac:spMk id="24" creationId="{6B7E985B-43D3-C1E6-1AE9-F8B611DBC772}"/>
          </ac:spMkLst>
        </pc:spChg>
        <pc:spChg chg="del">
          <ac:chgData name="Nourhan Heysham" userId="757e411e-16dd-4d92-a227-7c9e643da99d" providerId="ADAL" clId="{9F06627F-6FCA-4230-8DBC-E61636394E26}" dt="2023-07-05T15:38:27.954" v="66" actId="478"/>
          <ac:spMkLst>
            <pc:docMk/>
            <pc:sldMk cId="166932612" sldId="287"/>
            <ac:spMk id="25" creationId="{97366D03-9F23-FB13-8411-55FEF1486CBB}"/>
          </ac:spMkLst>
        </pc:spChg>
        <pc:spChg chg="del">
          <ac:chgData name="Nourhan Heysham" userId="757e411e-16dd-4d92-a227-7c9e643da99d" providerId="ADAL" clId="{9F06627F-6FCA-4230-8DBC-E61636394E26}" dt="2023-07-05T15:38:27.954" v="66" actId="478"/>
          <ac:spMkLst>
            <pc:docMk/>
            <pc:sldMk cId="166932612" sldId="287"/>
            <ac:spMk id="27" creationId="{0633FFAE-1913-F56E-5DD6-5EF6B8E9B35B}"/>
          </ac:spMkLst>
        </pc:spChg>
        <pc:spChg chg="del">
          <ac:chgData name="Nourhan Heysham" userId="757e411e-16dd-4d92-a227-7c9e643da99d" providerId="ADAL" clId="{9F06627F-6FCA-4230-8DBC-E61636394E26}" dt="2023-07-05T15:38:27.954" v="66" actId="478"/>
          <ac:spMkLst>
            <pc:docMk/>
            <pc:sldMk cId="166932612" sldId="287"/>
            <ac:spMk id="28" creationId="{AD6B91EF-D071-5550-119E-D7AE0E74EFE6}"/>
          </ac:spMkLst>
        </pc:spChg>
        <pc:spChg chg="del">
          <ac:chgData name="Nourhan Heysham" userId="757e411e-16dd-4d92-a227-7c9e643da99d" providerId="ADAL" clId="{9F06627F-6FCA-4230-8DBC-E61636394E26}" dt="2023-07-05T15:38:27.954" v="66" actId="478"/>
          <ac:spMkLst>
            <pc:docMk/>
            <pc:sldMk cId="166932612" sldId="287"/>
            <ac:spMk id="29" creationId="{109C95E0-B290-EF37-84F2-BAA091CDB673}"/>
          </ac:spMkLst>
        </pc:spChg>
        <pc:spChg chg="del">
          <ac:chgData name="Nourhan Heysham" userId="757e411e-16dd-4d92-a227-7c9e643da99d" providerId="ADAL" clId="{9F06627F-6FCA-4230-8DBC-E61636394E26}" dt="2023-07-05T15:38:27.954" v="66" actId="478"/>
          <ac:spMkLst>
            <pc:docMk/>
            <pc:sldMk cId="166932612" sldId="287"/>
            <ac:spMk id="30" creationId="{195B1039-912A-9E43-3E64-112CB9392FF4}"/>
          </ac:spMkLst>
        </pc:spChg>
        <pc:spChg chg="del">
          <ac:chgData name="Nourhan Heysham" userId="757e411e-16dd-4d92-a227-7c9e643da99d" providerId="ADAL" clId="{9F06627F-6FCA-4230-8DBC-E61636394E26}" dt="2023-07-05T15:38:27.954" v="66" actId="478"/>
          <ac:spMkLst>
            <pc:docMk/>
            <pc:sldMk cId="166932612" sldId="287"/>
            <ac:spMk id="31" creationId="{ADEF7BDF-F43E-B68F-FE17-53BD2072703E}"/>
          </ac:spMkLst>
        </pc:spChg>
        <pc:picChg chg="add mod">
          <ac:chgData name="Nourhan Heysham" userId="757e411e-16dd-4d92-a227-7c9e643da99d" providerId="ADAL" clId="{9F06627F-6FCA-4230-8DBC-E61636394E26}" dt="2023-07-05T15:38:37.634" v="93" actId="27636"/>
          <ac:picMkLst>
            <pc:docMk/>
            <pc:sldMk cId="166932612" sldId="287"/>
            <ac:picMk id="3" creationId="{0711BC5D-6D43-C07C-D7C0-470FCF0F412B}"/>
          </ac:picMkLst>
        </pc:picChg>
        <pc:cxnChg chg="del mod">
          <ac:chgData name="Nourhan Heysham" userId="757e411e-16dd-4d92-a227-7c9e643da99d" providerId="ADAL" clId="{9F06627F-6FCA-4230-8DBC-E61636394E26}" dt="2023-07-05T15:38:27.954" v="66" actId="478"/>
          <ac:cxnSpMkLst>
            <pc:docMk/>
            <pc:sldMk cId="166932612" sldId="287"/>
            <ac:cxnSpMk id="22" creationId="{A196084C-78C7-42AB-0C58-D354D8999BBC}"/>
          </ac:cxnSpMkLst>
        </pc:cxnChg>
        <pc:cxnChg chg="del">
          <ac:chgData name="Nourhan Heysham" userId="757e411e-16dd-4d92-a227-7c9e643da99d" providerId="ADAL" clId="{9F06627F-6FCA-4230-8DBC-E61636394E26}" dt="2023-07-05T15:38:27.954" v="66" actId="478"/>
          <ac:cxnSpMkLst>
            <pc:docMk/>
            <pc:sldMk cId="166932612" sldId="287"/>
            <ac:cxnSpMk id="26" creationId="{3B21B748-49C6-AD4B-2C8C-A88386FF214D}"/>
          </ac:cxnSpMkLst>
        </pc:cxnChg>
      </pc:sldChg>
      <pc:sldChg chg="addSp delSp modSp add">
        <pc:chgData name="Nourhan Heysham" userId="757e411e-16dd-4d92-a227-7c9e643da99d" providerId="ADAL" clId="{9F06627F-6FCA-4230-8DBC-E61636394E26}" dt="2023-07-05T15:38:51.679" v="97"/>
        <pc:sldMkLst>
          <pc:docMk/>
          <pc:sldMk cId="2202865743" sldId="288"/>
        </pc:sldMkLst>
        <pc:picChg chg="add mod">
          <ac:chgData name="Nourhan Heysham" userId="757e411e-16dd-4d92-a227-7c9e643da99d" providerId="ADAL" clId="{9F06627F-6FCA-4230-8DBC-E61636394E26}" dt="2023-07-05T15:38:51.679" v="97"/>
          <ac:picMkLst>
            <pc:docMk/>
            <pc:sldMk cId="2202865743" sldId="288"/>
            <ac:picMk id="2" creationId="{CF86A595-8D86-C878-6FBC-ADD2A5E3312C}"/>
          </ac:picMkLst>
        </pc:picChg>
        <pc:picChg chg="del">
          <ac:chgData name="Nourhan Heysham" userId="757e411e-16dd-4d92-a227-7c9e643da99d" providerId="ADAL" clId="{9F06627F-6FCA-4230-8DBC-E61636394E26}" dt="2023-07-05T15:38:47.144" v="96" actId="478"/>
          <ac:picMkLst>
            <pc:docMk/>
            <pc:sldMk cId="2202865743" sldId="288"/>
            <ac:picMk id="3" creationId="{0711BC5D-6D43-C07C-D7C0-470FCF0F412B}"/>
          </ac:picMkLst>
        </pc:picChg>
      </pc:sldChg>
      <pc:sldChg chg="addSp delSp modSp add">
        <pc:chgData name="Nourhan Heysham" userId="757e411e-16dd-4d92-a227-7c9e643da99d" providerId="ADAL" clId="{9F06627F-6FCA-4230-8DBC-E61636394E26}" dt="2023-07-05T15:39:06.915" v="101"/>
        <pc:sldMkLst>
          <pc:docMk/>
          <pc:sldMk cId="165144433" sldId="289"/>
        </pc:sldMkLst>
        <pc:picChg chg="del">
          <ac:chgData name="Nourhan Heysham" userId="757e411e-16dd-4d92-a227-7c9e643da99d" providerId="ADAL" clId="{9F06627F-6FCA-4230-8DBC-E61636394E26}" dt="2023-07-05T15:39:00.301" v="99" actId="478"/>
          <ac:picMkLst>
            <pc:docMk/>
            <pc:sldMk cId="165144433" sldId="289"/>
            <ac:picMk id="2" creationId="{CF86A595-8D86-C878-6FBC-ADD2A5E3312C}"/>
          </ac:picMkLst>
        </pc:picChg>
        <pc:picChg chg="add mod">
          <ac:chgData name="Nourhan Heysham" userId="757e411e-16dd-4d92-a227-7c9e643da99d" providerId="ADAL" clId="{9F06627F-6FCA-4230-8DBC-E61636394E26}" dt="2023-07-05T15:39:06.915" v="101"/>
          <ac:picMkLst>
            <pc:docMk/>
            <pc:sldMk cId="165144433" sldId="289"/>
            <ac:picMk id="3" creationId="{449EFA80-AC02-7D53-50EF-4EE6AE00C6DC}"/>
          </ac:picMkLst>
        </pc:picChg>
      </pc:sldChg>
      <pc:sldChg chg="addSp modSp add mod modAnim">
        <pc:chgData name="Nourhan Heysham" userId="757e411e-16dd-4d92-a227-7c9e643da99d" providerId="ADAL" clId="{9F06627F-6FCA-4230-8DBC-E61636394E26}" dt="2023-07-05T15:43:55.144" v="150"/>
        <pc:sldMkLst>
          <pc:docMk/>
          <pc:sldMk cId="2066702299" sldId="290"/>
        </pc:sldMkLst>
        <pc:spChg chg="add mod">
          <ac:chgData name="Nourhan Heysham" userId="757e411e-16dd-4d92-a227-7c9e643da99d" providerId="ADAL" clId="{9F06627F-6FCA-4230-8DBC-E61636394E26}" dt="2023-07-05T15:42:34.134" v="135" actId="164"/>
          <ac:spMkLst>
            <pc:docMk/>
            <pc:sldMk cId="2066702299" sldId="290"/>
            <ac:spMk id="3" creationId="{BE6CDB79-2264-6900-BA5B-8BCFC5D55E34}"/>
          </ac:spMkLst>
        </pc:spChg>
        <pc:spChg chg="add mod">
          <ac:chgData name="Nourhan Heysham" userId="757e411e-16dd-4d92-a227-7c9e643da99d" providerId="ADAL" clId="{9F06627F-6FCA-4230-8DBC-E61636394E26}" dt="2023-07-05T15:42:34.134" v="135" actId="164"/>
          <ac:spMkLst>
            <pc:docMk/>
            <pc:sldMk cId="2066702299" sldId="290"/>
            <ac:spMk id="5" creationId="{C8403874-F029-CF7A-FEC9-91C6007F12D9}"/>
          </ac:spMkLst>
        </pc:spChg>
        <pc:spChg chg="add mod">
          <ac:chgData name="Nourhan Heysham" userId="757e411e-16dd-4d92-a227-7c9e643da99d" providerId="ADAL" clId="{9F06627F-6FCA-4230-8DBC-E61636394E26}" dt="2023-07-05T15:42:34.134" v="135" actId="164"/>
          <ac:spMkLst>
            <pc:docMk/>
            <pc:sldMk cId="2066702299" sldId="290"/>
            <ac:spMk id="6" creationId="{D278C783-0A0D-B3BC-AFEE-E1163B6AD218}"/>
          </ac:spMkLst>
        </pc:spChg>
        <pc:spChg chg="add mod">
          <ac:chgData name="Nourhan Heysham" userId="757e411e-16dd-4d92-a227-7c9e643da99d" providerId="ADAL" clId="{9F06627F-6FCA-4230-8DBC-E61636394E26}" dt="2023-07-05T15:42:44.791" v="138" actId="1076"/>
          <ac:spMkLst>
            <pc:docMk/>
            <pc:sldMk cId="2066702299" sldId="290"/>
            <ac:spMk id="7" creationId="{DD67643E-9193-7B07-690E-3F5C0C2E3150}"/>
          </ac:spMkLst>
        </pc:spChg>
        <pc:spChg chg="add mod">
          <ac:chgData name="Nourhan Heysham" userId="757e411e-16dd-4d92-a227-7c9e643da99d" providerId="ADAL" clId="{9F06627F-6FCA-4230-8DBC-E61636394E26}" dt="2023-07-05T15:42:34.134" v="135" actId="164"/>
          <ac:spMkLst>
            <pc:docMk/>
            <pc:sldMk cId="2066702299" sldId="290"/>
            <ac:spMk id="8" creationId="{52C51C01-3508-7A39-94B9-0F4BD19F5F35}"/>
          </ac:spMkLst>
        </pc:spChg>
        <pc:spChg chg="add mod">
          <ac:chgData name="Nourhan Heysham" userId="757e411e-16dd-4d92-a227-7c9e643da99d" providerId="ADAL" clId="{9F06627F-6FCA-4230-8DBC-E61636394E26}" dt="2023-07-05T15:43:18.880" v="147" actId="255"/>
          <ac:spMkLst>
            <pc:docMk/>
            <pc:sldMk cId="2066702299" sldId="290"/>
            <ac:spMk id="9" creationId="{EDB36437-66AA-62F2-D9EA-A272A9C970AC}"/>
          </ac:spMkLst>
        </pc:spChg>
        <pc:spChg chg="add mod">
          <ac:chgData name="Nourhan Heysham" userId="757e411e-16dd-4d92-a227-7c9e643da99d" providerId="ADAL" clId="{9F06627F-6FCA-4230-8DBC-E61636394E26}" dt="2023-07-05T15:43:23.847" v="148" actId="14100"/>
          <ac:spMkLst>
            <pc:docMk/>
            <pc:sldMk cId="2066702299" sldId="290"/>
            <ac:spMk id="10" creationId="{C5A3E734-0F01-D7B8-5F18-B77D228EAF26}"/>
          </ac:spMkLst>
        </pc:spChg>
        <pc:spChg chg="add mod">
          <ac:chgData name="Nourhan Heysham" userId="757e411e-16dd-4d92-a227-7c9e643da99d" providerId="ADAL" clId="{9F06627F-6FCA-4230-8DBC-E61636394E26}" dt="2023-07-05T15:39:34.128" v="109" actId="1076"/>
          <ac:spMkLst>
            <pc:docMk/>
            <pc:sldMk cId="2066702299" sldId="290"/>
            <ac:spMk id="11" creationId="{DAD6333A-748B-DA36-D398-123B9F4AE25A}"/>
          </ac:spMkLst>
        </pc:spChg>
        <pc:grpChg chg="add mod">
          <ac:chgData name="Nourhan Heysham" userId="757e411e-16dd-4d92-a227-7c9e643da99d" providerId="ADAL" clId="{9F06627F-6FCA-4230-8DBC-E61636394E26}" dt="2023-07-05T15:42:42.174" v="137" actId="14100"/>
          <ac:grpSpMkLst>
            <pc:docMk/>
            <pc:sldMk cId="2066702299" sldId="290"/>
            <ac:grpSpMk id="12" creationId="{BBCE7A2E-6789-695F-7059-FC67E7822919}"/>
          </ac:grpSpMkLst>
        </pc:grpChg>
        <pc:picChg chg="add mod">
          <ac:chgData name="Nourhan Heysham" userId="757e411e-16dd-4d92-a227-7c9e643da99d" providerId="ADAL" clId="{9F06627F-6FCA-4230-8DBC-E61636394E26}" dt="2023-07-05T15:39:14.278" v="102"/>
          <ac:picMkLst>
            <pc:docMk/>
            <pc:sldMk cId="2066702299" sldId="290"/>
            <ac:picMk id="2" creationId="{5430E7D0-F215-EC0F-C26C-90F97C18A87E}"/>
          </ac:picMkLst>
        </pc:picChg>
      </pc:sldChg>
      <pc:sldChg chg="addSp delSp modSp add mod modAnim">
        <pc:chgData name="Nourhan Heysham" userId="757e411e-16dd-4d92-a227-7c9e643da99d" providerId="ADAL" clId="{9F06627F-6FCA-4230-8DBC-E61636394E26}" dt="2023-07-05T15:41:00.378" v="124" actId="14100"/>
        <pc:sldMkLst>
          <pc:docMk/>
          <pc:sldMk cId="2726783848" sldId="291"/>
        </pc:sldMkLst>
        <pc:spChg chg="del">
          <ac:chgData name="Nourhan Heysham" userId="757e411e-16dd-4d92-a227-7c9e643da99d" providerId="ADAL" clId="{9F06627F-6FCA-4230-8DBC-E61636394E26}" dt="2023-07-05T15:40:38.518" v="117" actId="478"/>
          <ac:spMkLst>
            <pc:docMk/>
            <pc:sldMk cId="2726783848" sldId="291"/>
            <ac:spMk id="3" creationId="{BE6CDB79-2264-6900-BA5B-8BCFC5D55E34}"/>
          </ac:spMkLst>
        </pc:spChg>
        <pc:spChg chg="del">
          <ac:chgData name="Nourhan Heysham" userId="757e411e-16dd-4d92-a227-7c9e643da99d" providerId="ADAL" clId="{9F06627F-6FCA-4230-8DBC-E61636394E26}" dt="2023-07-05T15:40:38.518" v="117" actId="478"/>
          <ac:spMkLst>
            <pc:docMk/>
            <pc:sldMk cId="2726783848" sldId="291"/>
            <ac:spMk id="5" creationId="{C8403874-F029-CF7A-FEC9-91C6007F12D9}"/>
          </ac:spMkLst>
        </pc:spChg>
        <pc:spChg chg="del">
          <ac:chgData name="Nourhan Heysham" userId="757e411e-16dd-4d92-a227-7c9e643da99d" providerId="ADAL" clId="{9F06627F-6FCA-4230-8DBC-E61636394E26}" dt="2023-07-05T15:40:38.518" v="117" actId="478"/>
          <ac:spMkLst>
            <pc:docMk/>
            <pc:sldMk cId="2726783848" sldId="291"/>
            <ac:spMk id="6" creationId="{D278C783-0A0D-B3BC-AFEE-E1163B6AD218}"/>
          </ac:spMkLst>
        </pc:spChg>
        <pc:spChg chg="del">
          <ac:chgData name="Nourhan Heysham" userId="757e411e-16dd-4d92-a227-7c9e643da99d" providerId="ADAL" clId="{9F06627F-6FCA-4230-8DBC-E61636394E26}" dt="2023-07-05T15:40:38.518" v="117" actId="478"/>
          <ac:spMkLst>
            <pc:docMk/>
            <pc:sldMk cId="2726783848" sldId="291"/>
            <ac:spMk id="7" creationId="{DD67643E-9193-7B07-690E-3F5C0C2E3150}"/>
          </ac:spMkLst>
        </pc:spChg>
        <pc:spChg chg="del">
          <ac:chgData name="Nourhan Heysham" userId="757e411e-16dd-4d92-a227-7c9e643da99d" providerId="ADAL" clId="{9F06627F-6FCA-4230-8DBC-E61636394E26}" dt="2023-07-05T15:40:38.518" v="117" actId="478"/>
          <ac:spMkLst>
            <pc:docMk/>
            <pc:sldMk cId="2726783848" sldId="291"/>
            <ac:spMk id="8" creationId="{52C51C01-3508-7A39-94B9-0F4BD19F5F35}"/>
          </ac:spMkLst>
        </pc:spChg>
        <pc:spChg chg="del">
          <ac:chgData name="Nourhan Heysham" userId="757e411e-16dd-4d92-a227-7c9e643da99d" providerId="ADAL" clId="{9F06627F-6FCA-4230-8DBC-E61636394E26}" dt="2023-07-05T15:40:38.518" v="117" actId="478"/>
          <ac:spMkLst>
            <pc:docMk/>
            <pc:sldMk cId="2726783848" sldId="291"/>
            <ac:spMk id="9" creationId="{EDB36437-66AA-62F2-D9EA-A272A9C970AC}"/>
          </ac:spMkLst>
        </pc:spChg>
        <pc:spChg chg="del">
          <ac:chgData name="Nourhan Heysham" userId="757e411e-16dd-4d92-a227-7c9e643da99d" providerId="ADAL" clId="{9F06627F-6FCA-4230-8DBC-E61636394E26}" dt="2023-07-05T15:40:38.518" v="117" actId="478"/>
          <ac:spMkLst>
            <pc:docMk/>
            <pc:sldMk cId="2726783848" sldId="291"/>
            <ac:spMk id="10" creationId="{C5A3E734-0F01-D7B8-5F18-B77D228EAF26}"/>
          </ac:spMkLst>
        </pc:spChg>
        <pc:spChg chg="del">
          <ac:chgData name="Nourhan Heysham" userId="757e411e-16dd-4d92-a227-7c9e643da99d" providerId="ADAL" clId="{9F06627F-6FCA-4230-8DBC-E61636394E26}" dt="2023-07-05T15:40:40.041" v="118" actId="478"/>
          <ac:spMkLst>
            <pc:docMk/>
            <pc:sldMk cId="2726783848" sldId="291"/>
            <ac:spMk id="11" creationId="{DAD6333A-748B-DA36-D398-123B9F4AE25A}"/>
          </ac:spMkLst>
        </pc:spChg>
        <pc:spChg chg="add del mod">
          <ac:chgData name="Nourhan Heysham" userId="757e411e-16dd-4d92-a227-7c9e643da99d" providerId="ADAL" clId="{9F06627F-6FCA-4230-8DBC-E61636394E26}" dt="2023-07-05T15:40:42.598" v="122"/>
          <ac:spMkLst>
            <pc:docMk/>
            <pc:sldMk cId="2726783848" sldId="291"/>
            <ac:spMk id="12" creationId="{0E0D8C0B-AB47-95FD-0F9B-97B626EEC19F}"/>
          </ac:spMkLst>
        </pc:spChg>
        <pc:spChg chg="add del mod">
          <ac:chgData name="Nourhan Heysham" userId="757e411e-16dd-4d92-a227-7c9e643da99d" providerId="ADAL" clId="{9F06627F-6FCA-4230-8DBC-E61636394E26}" dt="2023-07-05T15:40:42.598" v="122"/>
          <ac:spMkLst>
            <pc:docMk/>
            <pc:sldMk cId="2726783848" sldId="291"/>
            <ac:spMk id="13" creationId="{9BF7FAED-3015-9285-3680-5FF7F2F683FC}"/>
          </ac:spMkLst>
        </pc:spChg>
        <pc:spChg chg="add del mod">
          <ac:chgData name="Nourhan Heysham" userId="757e411e-16dd-4d92-a227-7c9e643da99d" providerId="ADAL" clId="{9F06627F-6FCA-4230-8DBC-E61636394E26}" dt="2023-07-05T15:40:42.598" v="122"/>
          <ac:spMkLst>
            <pc:docMk/>
            <pc:sldMk cId="2726783848" sldId="291"/>
            <ac:spMk id="14" creationId="{2353E153-7B29-5087-7028-8F37FEEE522D}"/>
          </ac:spMkLst>
        </pc:spChg>
        <pc:spChg chg="add del mod">
          <ac:chgData name="Nourhan Heysham" userId="757e411e-16dd-4d92-a227-7c9e643da99d" providerId="ADAL" clId="{9F06627F-6FCA-4230-8DBC-E61636394E26}" dt="2023-07-05T15:40:42.598" v="122"/>
          <ac:spMkLst>
            <pc:docMk/>
            <pc:sldMk cId="2726783848" sldId="291"/>
            <ac:spMk id="15" creationId="{D9F28F90-433C-941A-E7D5-720B1F894C9D}"/>
          </ac:spMkLst>
        </pc:spChg>
        <pc:spChg chg="add del mod">
          <ac:chgData name="Nourhan Heysham" userId="757e411e-16dd-4d92-a227-7c9e643da99d" providerId="ADAL" clId="{9F06627F-6FCA-4230-8DBC-E61636394E26}" dt="2023-07-05T15:40:42.598" v="122"/>
          <ac:spMkLst>
            <pc:docMk/>
            <pc:sldMk cId="2726783848" sldId="291"/>
            <ac:spMk id="16" creationId="{9ECDD256-8AB9-7F72-42AC-C4BDBCFB72B5}"/>
          </ac:spMkLst>
        </pc:spChg>
        <pc:spChg chg="add del mod">
          <ac:chgData name="Nourhan Heysham" userId="757e411e-16dd-4d92-a227-7c9e643da99d" providerId="ADAL" clId="{9F06627F-6FCA-4230-8DBC-E61636394E26}" dt="2023-07-05T15:40:42.598" v="122"/>
          <ac:spMkLst>
            <pc:docMk/>
            <pc:sldMk cId="2726783848" sldId="291"/>
            <ac:spMk id="17" creationId="{E02081B1-33BF-3ED0-57BB-1E356480C598}"/>
          </ac:spMkLst>
        </pc:spChg>
        <pc:spChg chg="add del mod">
          <ac:chgData name="Nourhan Heysham" userId="757e411e-16dd-4d92-a227-7c9e643da99d" providerId="ADAL" clId="{9F06627F-6FCA-4230-8DBC-E61636394E26}" dt="2023-07-05T15:40:42.598" v="122"/>
          <ac:spMkLst>
            <pc:docMk/>
            <pc:sldMk cId="2726783848" sldId="291"/>
            <ac:spMk id="18" creationId="{AF9408A7-AC9B-DA1B-D8A3-23685B9FD724}"/>
          </ac:spMkLst>
        </pc:spChg>
        <pc:spChg chg="add del mod">
          <ac:chgData name="Nourhan Heysham" userId="757e411e-16dd-4d92-a227-7c9e643da99d" providerId="ADAL" clId="{9F06627F-6FCA-4230-8DBC-E61636394E26}" dt="2023-07-05T15:40:42.598" v="122"/>
          <ac:spMkLst>
            <pc:docMk/>
            <pc:sldMk cId="2726783848" sldId="291"/>
            <ac:spMk id="19" creationId="{88CC0C8F-70F5-4ED1-6D3E-B3280F6C5607}"/>
          </ac:spMkLst>
        </pc:spChg>
        <pc:spChg chg="add del mod">
          <ac:chgData name="Nourhan Heysham" userId="757e411e-16dd-4d92-a227-7c9e643da99d" providerId="ADAL" clId="{9F06627F-6FCA-4230-8DBC-E61636394E26}" dt="2023-07-05T15:40:42.598" v="122"/>
          <ac:spMkLst>
            <pc:docMk/>
            <pc:sldMk cId="2726783848" sldId="291"/>
            <ac:spMk id="20" creationId="{41CFDACD-770E-20FC-3FE6-56723B974AA4}"/>
          </ac:spMkLst>
        </pc:spChg>
        <pc:spChg chg="add del mod">
          <ac:chgData name="Nourhan Heysham" userId="757e411e-16dd-4d92-a227-7c9e643da99d" providerId="ADAL" clId="{9F06627F-6FCA-4230-8DBC-E61636394E26}" dt="2023-07-05T15:40:42.598" v="122"/>
          <ac:spMkLst>
            <pc:docMk/>
            <pc:sldMk cId="2726783848" sldId="291"/>
            <ac:spMk id="21" creationId="{2CD7F8C6-5DE0-BAB1-8654-80F6A0B241F4}"/>
          </ac:spMkLst>
        </pc:spChg>
        <pc:spChg chg="add del mod">
          <ac:chgData name="Nourhan Heysham" userId="757e411e-16dd-4d92-a227-7c9e643da99d" providerId="ADAL" clId="{9F06627F-6FCA-4230-8DBC-E61636394E26}" dt="2023-07-05T15:40:42.598" v="122"/>
          <ac:spMkLst>
            <pc:docMk/>
            <pc:sldMk cId="2726783848" sldId="291"/>
            <ac:spMk id="22" creationId="{E476F898-2746-F45D-F0FA-9F4D9CC4AB82}"/>
          </ac:spMkLst>
        </pc:spChg>
        <pc:spChg chg="add del mod">
          <ac:chgData name="Nourhan Heysham" userId="757e411e-16dd-4d92-a227-7c9e643da99d" providerId="ADAL" clId="{9F06627F-6FCA-4230-8DBC-E61636394E26}" dt="2023-07-05T15:40:42.598" v="122"/>
          <ac:spMkLst>
            <pc:docMk/>
            <pc:sldMk cId="2726783848" sldId="291"/>
            <ac:spMk id="23" creationId="{96B050D7-74FF-4596-C091-CD1813159AE1}"/>
          </ac:spMkLst>
        </pc:spChg>
        <pc:spChg chg="add del mod">
          <ac:chgData name="Nourhan Heysham" userId="757e411e-16dd-4d92-a227-7c9e643da99d" providerId="ADAL" clId="{9F06627F-6FCA-4230-8DBC-E61636394E26}" dt="2023-07-05T15:40:42.598" v="122"/>
          <ac:spMkLst>
            <pc:docMk/>
            <pc:sldMk cId="2726783848" sldId="291"/>
            <ac:spMk id="24" creationId="{0EFC1770-224E-4185-D5D2-75DD8ACF6EE5}"/>
          </ac:spMkLst>
        </pc:spChg>
        <pc:spChg chg="add del mod">
          <ac:chgData name="Nourhan Heysham" userId="757e411e-16dd-4d92-a227-7c9e643da99d" providerId="ADAL" clId="{9F06627F-6FCA-4230-8DBC-E61636394E26}" dt="2023-07-05T15:40:42.598" v="122"/>
          <ac:spMkLst>
            <pc:docMk/>
            <pc:sldMk cId="2726783848" sldId="291"/>
            <ac:spMk id="28" creationId="{7EB4183F-857A-C254-B6C9-61FB06309348}"/>
          </ac:spMkLst>
        </pc:spChg>
        <pc:spChg chg="add del mod">
          <ac:chgData name="Nourhan Heysham" userId="757e411e-16dd-4d92-a227-7c9e643da99d" providerId="ADAL" clId="{9F06627F-6FCA-4230-8DBC-E61636394E26}" dt="2023-07-05T15:40:42.598" v="122"/>
          <ac:spMkLst>
            <pc:docMk/>
            <pc:sldMk cId="2726783848" sldId="291"/>
            <ac:spMk id="30" creationId="{BBE4A938-11D8-6DF9-6EE6-D1438B4B9B6E}"/>
          </ac:spMkLst>
        </pc:spChg>
        <pc:spChg chg="add del mod">
          <ac:chgData name="Nourhan Heysham" userId="757e411e-16dd-4d92-a227-7c9e643da99d" providerId="ADAL" clId="{9F06627F-6FCA-4230-8DBC-E61636394E26}" dt="2023-07-05T15:40:42.598" v="122"/>
          <ac:spMkLst>
            <pc:docMk/>
            <pc:sldMk cId="2726783848" sldId="291"/>
            <ac:spMk id="32" creationId="{F1BF0891-A41B-1C6B-D91A-623D6A54A305}"/>
          </ac:spMkLst>
        </pc:spChg>
        <pc:spChg chg="add del mod">
          <ac:chgData name="Nourhan Heysham" userId="757e411e-16dd-4d92-a227-7c9e643da99d" providerId="ADAL" clId="{9F06627F-6FCA-4230-8DBC-E61636394E26}" dt="2023-07-05T15:40:42.598" v="122"/>
          <ac:spMkLst>
            <pc:docMk/>
            <pc:sldMk cId="2726783848" sldId="291"/>
            <ac:spMk id="33" creationId="{229BEB43-9897-641A-CC8F-FEEC6C26EAA4}"/>
          </ac:spMkLst>
        </pc:spChg>
        <pc:spChg chg="add del mod">
          <ac:chgData name="Nourhan Heysham" userId="757e411e-16dd-4d92-a227-7c9e643da99d" providerId="ADAL" clId="{9F06627F-6FCA-4230-8DBC-E61636394E26}" dt="2023-07-05T15:40:42.598" v="122"/>
          <ac:spMkLst>
            <pc:docMk/>
            <pc:sldMk cId="2726783848" sldId="291"/>
            <ac:spMk id="34" creationId="{F36F0F4C-D07D-2DBF-CF4F-24835C046D22}"/>
          </ac:spMkLst>
        </pc:spChg>
        <pc:spChg chg="add del mod">
          <ac:chgData name="Nourhan Heysham" userId="757e411e-16dd-4d92-a227-7c9e643da99d" providerId="ADAL" clId="{9F06627F-6FCA-4230-8DBC-E61636394E26}" dt="2023-07-05T15:40:42.598" v="122"/>
          <ac:spMkLst>
            <pc:docMk/>
            <pc:sldMk cId="2726783848" sldId="291"/>
            <ac:spMk id="35" creationId="{2F8A39BC-BC14-4871-2831-B5D823EAE02E}"/>
          </ac:spMkLst>
        </pc:spChg>
        <pc:spChg chg="add mod">
          <ac:chgData name="Nourhan Heysham" userId="757e411e-16dd-4d92-a227-7c9e643da99d" providerId="ADAL" clId="{9F06627F-6FCA-4230-8DBC-E61636394E26}" dt="2023-07-05T15:40:47.664" v="123"/>
          <ac:spMkLst>
            <pc:docMk/>
            <pc:sldMk cId="2726783848" sldId="291"/>
            <ac:spMk id="36" creationId="{240C12B9-7512-ACA3-9026-979D7546AA8A}"/>
          </ac:spMkLst>
        </pc:spChg>
        <pc:spChg chg="add mod">
          <ac:chgData name="Nourhan Heysham" userId="757e411e-16dd-4d92-a227-7c9e643da99d" providerId="ADAL" clId="{9F06627F-6FCA-4230-8DBC-E61636394E26}" dt="2023-07-05T15:40:47.664" v="123"/>
          <ac:spMkLst>
            <pc:docMk/>
            <pc:sldMk cId="2726783848" sldId="291"/>
            <ac:spMk id="37" creationId="{3FBF7E6A-D636-40EB-3B60-24A981C46D68}"/>
          </ac:spMkLst>
        </pc:spChg>
        <pc:spChg chg="add mod">
          <ac:chgData name="Nourhan Heysham" userId="757e411e-16dd-4d92-a227-7c9e643da99d" providerId="ADAL" clId="{9F06627F-6FCA-4230-8DBC-E61636394E26}" dt="2023-07-05T15:40:47.664" v="123"/>
          <ac:spMkLst>
            <pc:docMk/>
            <pc:sldMk cId="2726783848" sldId="291"/>
            <ac:spMk id="38" creationId="{A0A40019-1CE1-D273-6E00-F8AD0CA1DCC6}"/>
          </ac:spMkLst>
        </pc:spChg>
        <pc:spChg chg="add mod">
          <ac:chgData name="Nourhan Heysham" userId="757e411e-16dd-4d92-a227-7c9e643da99d" providerId="ADAL" clId="{9F06627F-6FCA-4230-8DBC-E61636394E26}" dt="2023-07-05T15:40:47.664" v="123"/>
          <ac:spMkLst>
            <pc:docMk/>
            <pc:sldMk cId="2726783848" sldId="291"/>
            <ac:spMk id="39" creationId="{AD1C1627-8F1F-B1E6-079C-6A839F79BC40}"/>
          </ac:spMkLst>
        </pc:spChg>
        <pc:spChg chg="add mod">
          <ac:chgData name="Nourhan Heysham" userId="757e411e-16dd-4d92-a227-7c9e643da99d" providerId="ADAL" clId="{9F06627F-6FCA-4230-8DBC-E61636394E26}" dt="2023-07-05T15:40:47.664" v="123"/>
          <ac:spMkLst>
            <pc:docMk/>
            <pc:sldMk cId="2726783848" sldId="291"/>
            <ac:spMk id="40" creationId="{62B67F7A-0EC2-8396-0103-F02AB29561AE}"/>
          </ac:spMkLst>
        </pc:spChg>
        <pc:spChg chg="add mod">
          <ac:chgData name="Nourhan Heysham" userId="757e411e-16dd-4d92-a227-7c9e643da99d" providerId="ADAL" clId="{9F06627F-6FCA-4230-8DBC-E61636394E26}" dt="2023-07-05T15:41:00.378" v="124" actId="14100"/>
          <ac:spMkLst>
            <pc:docMk/>
            <pc:sldMk cId="2726783848" sldId="291"/>
            <ac:spMk id="41" creationId="{EFECA8BA-4051-4414-1400-EAB6B13D6F84}"/>
          </ac:spMkLst>
        </pc:spChg>
        <pc:spChg chg="add mod">
          <ac:chgData name="Nourhan Heysham" userId="757e411e-16dd-4d92-a227-7c9e643da99d" providerId="ADAL" clId="{9F06627F-6FCA-4230-8DBC-E61636394E26}" dt="2023-07-05T15:40:47.664" v="123"/>
          <ac:spMkLst>
            <pc:docMk/>
            <pc:sldMk cId="2726783848" sldId="291"/>
            <ac:spMk id="42" creationId="{EF3B4F96-91DF-E5BF-FC1D-C66ACFE76AE3}"/>
          </ac:spMkLst>
        </pc:spChg>
        <pc:spChg chg="add mod">
          <ac:chgData name="Nourhan Heysham" userId="757e411e-16dd-4d92-a227-7c9e643da99d" providerId="ADAL" clId="{9F06627F-6FCA-4230-8DBC-E61636394E26}" dt="2023-07-05T15:40:47.664" v="123"/>
          <ac:spMkLst>
            <pc:docMk/>
            <pc:sldMk cId="2726783848" sldId="291"/>
            <ac:spMk id="43" creationId="{C129F64F-4111-56C6-81EA-F7D9238CABFB}"/>
          </ac:spMkLst>
        </pc:spChg>
        <pc:spChg chg="add mod">
          <ac:chgData name="Nourhan Heysham" userId="757e411e-16dd-4d92-a227-7c9e643da99d" providerId="ADAL" clId="{9F06627F-6FCA-4230-8DBC-E61636394E26}" dt="2023-07-05T15:40:47.664" v="123"/>
          <ac:spMkLst>
            <pc:docMk/>
            <pc:sldMk cId="2726783848" sldId="291"/>
            <ac:spMk id="44" creationId="{56B519C5-E651-0B22-1532-1830ACF62C33}"/>
          </ac:spMkLst>
        </pc:spChg>
        <pc:spChg chg="add mod">
          <ac:chgData name="Nourhan Heysham" userId="757e411e-16dd-4d92-a227-7c9e643da99d" providerId="ADAL" clId="{9F06627F-6FCA-4230-8DBC-E61636394E26}" dt="2023-07-05T15:40:47.664" v="123"/>
          <ac:spMkLst>
            <pc:docMk/>
            <pc:sldMk cId="2726783848" sldId="291"/>
            <ac:spMk id="45" creationId="{97D1EF9C-F2B1-A269-9879-D37CCB3AE128}"/>
          </ac:spMkLst>
        </pc:spChg>
        <pc:spChg chg="add mod">
          <ac:chgData name="Nourhan Heysham" userId="757e411e-16dd-4d92-a227-7c9e643da99d" providerId="ADAL" clId="{9F06627F-6FCA-4230-8DBC-E61636394E26}" dt="2023-07-05T15:40:47.664" v="123"/>
          <ac:spMkLst>
            <pc:docMk/>
            <pc:sldMk cId="2726783848" sldId="291"/>
            <ac:spMk id="46" creationId="{75A11F7F-C93C-B10D-DFC9-073093461CA4}"/>
          </ac:spMkLst>
        </pc:spChg>
        <pc:spChg chg="add mod">
          <ac:chgData name="Nourhan Heysham" userId="757e411e-16dd-4d92-a227-7c9e643da99d" providerId="ADAL" clId="{9F06627F-6FCA-4230-8DBC-E61636394E26}" dt="2023-07-05T15:40:47.664" v="123"/>
          <ac:spMkLst>
            <pc:docMk/>
            <pc:sldMk cId="2726783848" sldId="291"/>
            <ac:spMk id="47" creationId="{886DC7B6-1926-D2B6-698A-A1B5A85D5524}"/>
          </ac:spMkLst>
        </pc:spChg>
        <pc:spChg chg="add mod">
          <ac:chgData name="Nourhan Heysham" userId="757e411e-16dd-4d92-a227-7c9e643da99d" providerId="ADAL" clId="{9F06627F-6FCA-4230-8DBC-E61636394E26}" dt="2023-07-05T15:40:47.664" v="123"/>
          <ac:spMkLst>
            <pc:docMk/>
            <pc:sldMk cId="2726783848" sldId="291"/>
            <ac:spMk id="51" creationId="{78FF1D7A-7C58-1519-D278-56308E02F896}"/>
          </ac:spMkLst>
        </pc:spChg>
        <pc:spChg chg="add mod">
          <ac:chgData name="Nourhan Heysham" userId="757e411e-16dd-4d92-a227-7c9e643da99d" providerId="ADAL" clId="{9F06627F-6FCA-4230-8DBC-E61636394E26}" dt="2023-07-05T15:40:47.664" v="123"/>
          <ac:spMkLst>
            <pc:docMk/>
            <pc:sldMk cId="2726783848" sldId="291"/>
            <ac:spMk id="53" creationId="{D458689F-30A4-0AD3-9A93-A2550CA45A8A}"/>
          </ac:spMkLst>
        </pc:spChg>
        <pc:spChg chg="add mod">
          <ac:chgData name="Nourhan Heysham" userId="757e411e-16dd-4d92-a227-7c9e643da99d" providerId="ADAL" clId="{9F06627F-6FCA-4230-8DBC-E61636394E26}" dt="2023-07-05T15:40:47.664" v="123"/>
          <ac:spMkLst>
            <pc:docMk/>
            <pc:sldMk cId="2726783848" sldId="291"/>
            <ac:spMk id="55" creationId="{7C0AADE7-95D6-7A14-AA6A-5B7E9D63176D}"/>
          </ac:spMkLst>
        </pc:spChg>
        <pc:spChg chg="add mod">
          <ac:chgData name="Nourhan Heysham" userId="757e411e-16dd-4d92-a227-7c9e643da99d" providerId="ADAL" clId="{9F06627F-6FCA-4230-8DBC-E61636394E26}" dt="2023-07-05T15:40:47.664" v="123"/>
          <ac:spMkLst>
            <pc:docMk/>
            <pc:sldMk cId="2726783848" sldId="291"/>
            <ac:spMk id="56" creationId="{2966347D-E0A5-AF95-D874-5256A5A1A59E}"/>
          </ac:spMkLst>
        </pc:spChg>
        <pc:spChg chg="add mod">
          <ac:chgData name="Nourhan Heysham" userId="757e411e-16dd-4d92-a227-7c9e643da99d" providerId="ADAL" clId="{9F06627F-6FCA-4230-8DBC-E61636394E26}" dt="2023-07-05T15:40:47.664" v="123"/>
          <ac:spMkLst>
            <pc:docMk/>
            <pc:sldMk cId="2726783848" sldId="291"/>
            <ac:spMk id="57" creationId="{AA5DC087-8C5A-6E2B-1CA9-6A0B03A7DB13}"/>
          </ac:spMkLst>
        </pc:spChg>
        <pc:spChg chg="add mod">
          <ac:chgData name="Nourhan Heysham" userId="757e411e-16dd-4d92-a227-7c9e643da99d" providerId="ADAL" clId="{9F06627F-6FCA-4230-8DBC-E61636394E26}" dt="2023-07-05T15:40:47.664" v="123"/>
          <ac:spMkLst>
            <pc:docMk/>
            <pc:sldMk cId="2726783848" sldId="291"/>
            <ac:spMk id="58" creationId="{A90C9BE4-FA60-E6D8-13D2-953CF156B907}"/>
          </ac:spMkLst>
        </pc:spChg>
        <pc:picChg chg="del">
          <ac:chgData name="Nourhan Heysham" userId="757e411e-16dd-4d92-a227-7c9e643da99d" providerId="ADAL" clId="{9F06627F-6FCA-4230-8DBC-E61636394E26}" dt="2023-07-05T15:40:38.518" v="117" actId="478"/>
          <ac:picMkLst>
            <pc:docMk/>
            <pc:sldMk cId="2726783848" sldId="291"/>
            <ac:picMk id="2" creationId="{5430E7D0-F215-EC0F-C26C-90F97C18A87E}"/>
          </ac:picMkLst>
        </pc:picChg>
        <pc:cxnChg chg="add del mod">
          <ac:chgData name="Nourhan Heysham" userId="757e411e-16dd-4d92-a227-7c9e643da99d" providerId="ADAL" clId="{9F06627F-6FCA-4230-8DBC-E61636394E26}" dt="2023-07-05T15:40:42.598" v="122"/>
          <ac:cxnSpMkLst>
            <pc:docMk/>
            <pc:sldMk cId="2726783848" sldId="291"/>
            <ac:cxnSpMk id="25" creationId="{2D978A87-68BF-5F32-22BA-56667E72B218}"/>
          </ac:cxnSpMkLst>
        </pc:cxnChg>
        <pc:cxnChg chg="add del mod">
          <ac:chgData name="Nourhan Heysham" userId="757e411e-16dd-4d92-a227-7c9e643da99d" providerId="ADAL" clId="{9F06627F-6FCA-4230-8DBC-E61636394E26}" dt="2023-07-05T15:40:42.598" v="122"/>
          <ac:cxnSpMkLst>
            <pc:docMk/>
            <pc:sldMk cId="2726783848" sldId="291"/>
            <ac:cxnSpMk id="26" creationId="{C41740FD-AF35-285A-ECD9-E0881C9CD85A}"/>
          </ac:cxnSpMkLst>
        </pc:cxnChg>
        <pc:cxnChg chg="add del mod">
          <ac:chgData name="Nourhan Heysham" userId="757e411e-16dd-4d92-a227-7c9e643da99d" providerId="ADAL" clId="{9F06627F-6FCA-4230-8DBC-E61636394E26}" dt="2023-07-05T15:40:42.598" v="122"/>
          <ac:cxnSpMkLst>
            <pc:docMk/>
            <pc:sldMk cId="2726783848" sldId="291"/>
            <ac:cxnSpMk id="27" creationId="{274DCC80-A24A-6E3D-0831-248502656F3B}"/>
          </ac:cxnSpMkLst>
        </pc:cxnChg>
        <pc:cxnChg chg="add del mod">
          <ac:chgData name="Nourhan Heysham" userId="757e411e-16dd-4d92-a227-7c9e643da99d" providerId="ADAL" clId="{9F06627F-6FCA-4230-8DBC-E61636394E26}" dt="2023-07-05T15:40:42.598" v="122"/>
          <ac:cxnSpMkLst>
            <pc:docMk/>
            <pc:sldMk cId="2726783848" sldId="291"/>
            <ac:cxnSpMk id="29" creationId="{C8DFEFBF-108A-65F9-13B3-B734625DA2B3}"/>
          </ac:cxnSpMkLst>
        </pc:cxnChg>
        <pc:cxnChg chg="add del mod">
          <ac:chgData name="Nourhan Heysham" userId="757e411e-16dd-4d92-a227-7c9e643da99d" providerId="ADAL" clId="{9F06627F-6FCA-4230-8DBC-E61636394E26}" dt="2023-07-05T15:40:42.598" v="122"/>
          <ac:cxnSpMkLst>
            <pc:docMk/>
            <pc:sldMk cId="2726783848" sldId="291"/>
            <ac:cxnSpMk id="31" creationId="{D9A3529A-196B-2179-3FBF-56E2E6F56C66}"/>
          </ac:cxnSpMkLst>
        </pc:cxnChg>
        <pc:cxnChg chg="add mod">
          <ac:chgData name="Nourhan Heysham" userId="757e411e-16dd-4d92-a227-7c9e643da99d" providerId="ADAL" clId="{9F06627F-6FCA-4230-8DBC-E61636394E26}" dt="2023-07-05T15:40:47.664" v="123"/>
          <ac:cxnSpMkLst>
            <pc:docMk/>
            <pc:sldMk cId="2726783848" sldId="291"/>
            <ac:cxnSpMk id="48" creationId="{A60A19AC-73EE-E63A-98A9-F33F489D46BD}"/>
          </ac:cxnSpMkLst>
        </pc:cxnChg>
        <pc:cxnChg chg="add mod">
          <ac:chgData name="Nourhan Heysham" userId="757e411e-16dd-4d92-a227-7c9e643da99d" providerId="ADAL" clId="{9F06627F-6FCA-4230-8DBC-E61636394E26}" dt="2023-07-05T15:40:47.664" v="123"/>
          <ac:cxnSpMkLst>
            <pc:docMk/>
            <pc:sldMk cId="2726783848" sldId="291"/>
            <ac:cxnSpMk id="49" creationId="{B822258A-F8F7-3169-1C8C-14B2F86F63A3}"/>
          </ac:cxnSpMkLst>
        </pc:cxnChg>
        <pc:cxnChg chg="add mod">
          <ac:chgData name="Nourhan Heysham" userId="757e411e-16dd-4d92-a227-7c9e643da99d" providerId="ADAL" clId="{9F06627F-6FCA-4230-8DBC-E61636394E26}" dt="2023-07-05T15:40:47.664" v="123"/>
          <ac:cxnSpMkLst>
            <pc:docMk/>
            <pc:sldMk cId="2726783848" sldId="291"/>
            <ac:cxnSpMk id="50" creationId="{21EB2B1E-96DA-4F3F-F6A2-C91B59C784B5}"/>
          </ac:cxnSpMkLst>
        </pc:cxnChg>
        <pc:cxnChg chg="add mod">
          <ac:chgData name="Nourhan Heysham" userId="757e411e-16dd-4d92-a227-7c9e643da99d" providerId="ADAL" clId="{9F06627F-6FCA-4230-8DBC-E61636394E26}" dt="2023-07-05T15:40:47.664" v="123"/>
          <ac:cxnSpMkLst>
            <pc:docMk/>
            <pc:sldMk cId="2726783848" sldId="291"/>
            <ac:cxnSpMk id="52" creationId="{15F32EB1-B6DB-0FC5-AD10-A67F6B66BA2F}"/>
          </ac:cxnSpMkLst>
        </pc:cxnChg>
        <pc:cxnChg chg="add mod">
          <ac:chgData name="Nourhan Heysham" userId="757e411e-16dd-4d92-a227-7c9e643da99d" providerId="ADAL" clId="{9F06627F-6FCA-4230-8DBC-E61636394E26}" dt="2023-07-05T15:40:47.664" v="123"/>
          <ac:cxnSpMkLst>
            <pc:docMk/>
            <pc:sldMk cId="2726783848" sldId="291"/>
            <ac:cxnSpMk id="54" creationId="{E979368F-7F88-262F-3F79-8F0FB72856A9}"/>
          </ac:cxnSpMkLst>
        </pc:cxnChg>
      </pc:sldChg>
      <pc:sldMasterChg chg="delSldLayout">
        <pc:chgData name="Nourhan Heysham" userId="757e411e-16dd-4d92-a227-7c9e643da99d" providerId="ADAL" clId="{9F06627F-6FCA-4230-8DBC-E61636394E26}" dt="2023-07-05T15:38:21.204" v="64" actId="47"/>
        <pc:sldMasterMkLst>
          <pc:docMk/>
          <pc:sldMasterMk cId="0" sldId="2147483648"/>
        </pc:sldMasterMkLst>
        <pc:sldLayoutChg chg="del">
          <pc:chgData name="Nourhan Heysham" userId="757e411e-16dd-4d92-a227-7c9e643da99d" providerId="ADAL" clId="{9F06627F-6FCA-4230-8DBC-E61636394E26}" dt="2023-07-05T15:38:21.204" v="64" actId="47"/>
          <pc:sldLayoutMkLst>
            <pc:docMk/>
            <pc:sldMasterMk cId="0" sldId="2147483648"/>
            <pc:sldLayoutMk cId="0" sldId="2147483660"/>
          </pc:sldLayoutMkLst>
        </pc:sldLayoutChg>
      </pc:sldMasterChg>
    </pc:docChg>
  </pc:docChgLst>
  <pc:docChgLst>
    <pc:chgData name="Nourhan Heysham" userId="757e411e-16dd-4d92-a227-7c9e643da99d" providerId="ADAL" clId="{EF2E57CF-DE62-4F9A-98AB-7168A3C6E458}"/>
    <pc:docChg chg="undo custSel addSld modSld sldOrd">
      <pc:chgData name="Nourhan Heysham" userId="757e411e-16dd-4d92-a227-7c9e643da99d" providerId="ADAL" clId="{EF2E57CF-DE62-4F9A-98AB-7168A3C6E458}" dt="2023-07-10T15:06:00.430" v="147" actId="1076"/>
      <pc:docMkLst>
        <pc:docMk/>
      </pc:docMkLst>
      <pc:sldChg chg="modSp mod">
        <pc:chgData name="Nourhan Heysham" userId="757e411e-16dd-4d92-a227-7c9e643da99d" providerId="ADAL" clId="{EF2E57CF-DE62-4F9A-98AB-7168A3C6E458}" dt="2023-07-10T09:55:17.810" v="6" actId="1076"/>
        <pc:sldMkLst>
          <pc:docMk/>
          <pc:sldMk cId="0" sldId="260"/>
        </pc:sldMkLst>
        <pc:spChg chg="mod">
          <ac:chgData name="Nourhan Heysham" userId="757e411e-16dd-4d92-a227-7c9e643da99d" providerId="ADAL" clId="{EF2E57CF-DE62-4F9A-98AB-7168A3C6E458}" dt="2023-07-10T09:55:17.810" v="6" actId="1076"/>
          <ac:spMkLst>
            <pc:docMk/>
            <pc:sldMk cId="0" sldId="260"/>
            <ac:spMk id="4" creationId="{00000000-0000-0000-0000-000000000000}"/>
          </ac:spMkLst>
        </pc:spChg>
      </pc:sldChg>
      <pc:sldChg chg="modSp mod">
        <pc:chgData name="Nourhan Heysham" userId="757e411e-16dd-4d92-a227-7c9e643da99d" providerId="ADAL" clId="{EF2E57CF-DE62-4F9A-98AB-7168A3C6E458}" dt="2023-07-10T15:06:00.430" v="147" actId="1076"/>
        <pc:sldMkLst>
          <pc:docMk/>
          <pc:sldMk cId="0" sldId="284"/>
        </pc:sldMkLst>
        <pc:spChg chg="mod">
          <ac:chgData name="Nourhan Heysham" userId="757e411e-16dd-4d92-a227-7c9e643da99d" providerId="ADAL" clId="{EF2E57CF-DE62-4F9A-98AB-7168A3C6E458}" dt="2023-07-10T15:06:00.430" v="147" actId="1076"/>
          <ac:spMkLst>
            <pc:docMk/>
            <pc:sldMk cId="0" sldId="284"/>
            <ac:spMk id="2" creationId="{440BB371-BF0A-4BA6-9C02-CB8F60E0E5A9}"/>
          </ac:spMkLst>
        </pc:spChg>
      </pc:sldChg>
      <pc:sldChg chg="addSp modSp">
        <pc:chgData name="Nourhan Heysham" userId="757e411e-16dd-4d92-a227-7c9e643da99d" providerId="ADAL" clId="{EF2E57CF-DE62-4F9A-98AB-7168A3C6E458}" dt="2023-07-10T15:00:13.431" v="127"/>
        <pc:sldMkLst>
          <pc:docMk/>
          <pc:sldMk cId="166932612" sldId="287"/>
        </pc:sldMkLst>
        <pc:spChg chg="add mod">
          <ac:chgData name="Nourhan Heysham" userId="757e411e-16dd-4d92-a227-7c9e643da99d" providerId="ADAL" clId="{EF2E57CF-DE62-4F9A-98AB-7168A3C6E458}" dt="2023-07-10T15:00:13.431" v="127"/>
          <ac:spMkLst>
            <pc:docMk/>
            <pc:sldMk cId="166932612" sldId="287"/>
            <ac:spMk id="6" creationId="{E1DCC905-45DF-3FEB-3413-E0C3016A9A13}"/>
          </ac:spMkLst>
        </pc:spChg>
      </pc:sldChg>
      <pc:sldChg chg="addSp delSp modSp mod addAnim delAnim modAnim">
        <pc:chgData name="Nourhan Heysham" userId="757e411e-16dd-4d92-a227-7c9e643da99d" providerId="ADAL" clId="{EF2E57CF-DE62-4F9A-98AB-7168A3C6E458}" dt="2023-07-10T14:58:41.260" v="126"/>
        <pc:sldMkLst>
          <pc:docMk/>
          <pc:sldMk cId="790126682" sldId="294"/>
        </pc:sldMkLst>
        <pc:spChg chg="add mod">
          <ac:chgData name="Nourhan Heysham" userId="757e411e-16dd-4d92-a227-7c9e643da99d" providerId="ADAL" clId="{EF2E57CF-DE62-4F9A-98AB-7168A3C6E458}" dt="2023-07-10T14:58:31.489" v="125" actId="207"/>
          <ac:spMkLst>
            <pc:docMk/>
            <pc:sldMk cId="790126682" sldId="294"/>
            <ac:spMk id="3" creationId="{CD2CCBAC-9487-E8FC-1300-C3F88F90F9AB}"/>
          </ac:spMkLst>
        </pc:spChg>
        <pc:spChg chg="add del mod">
          <ac:chgData name="Nourhan Heysham" userId="757e411e-16dd-4d92-a227-7c9e643da99d" providerId="ADAL" clId="{EF2E57CF-DE62-4F9A-98AB-7168A3C6E458}" dt="2023-07-10T14:58:31.489" v="125" actId="207"/>
          <ac:spMkLst>
            <pc:docMk/>
            <pc:sldMk cId="790126682" sldId="294"/>
            <ac:spMk id="4" creationId="{75642B7D-1162-E37C-9B19-1B6E867A6D91}"/>
          </ac:spMkLst>
        </pc:spChg>
        <pc:spChg chg="add mod">
          <ac:chgData name="Nourhan Heysham" userId="757e411e-16dd-4d92-a227-7c9e643da99d" providerId="ADAL" clId="{EF2E57CF-DE62-4F9A-98AB-7168A3C6E458}" dt="2023-07-10T14:58:31.489" v="125" actId="207"/>
          <ac:spMkLst>
            <pc:docMk/>
            <pc:sldMk cId="790126682" sldId="294"/>
            <ac:spMk id="5" creationId="{AA1EAB97-DF82-2E7F-5C1C-AA8C92571B57}"/>
          </ac:spMkLst>
        </pc:spChg>
        <pc:spChg chg="add mod">
          <ac:chgData name="Nourhan Heysham" userId="757e411e-16dd-4d92-a227-7c9e643da99d" providerId="ADAL" clId="{EF2E57CF-DE62-4F9A-98AB-7168A3C6E458}" dt="2023-07-10T14:58:31.489" v="125" actId="207"/>
          <ac:spMkLst>
            <pc:docMk/>
            <pc:sldMk cId="790126682" sldId="294"/>
            <ac:spMk id="6" creationId="{30D151BE-7E7B-0D39-816F-121F59BAF646}"/>
          </ac:spMkLst>
        </pc:spChg>
        <pc:spChg chg="add mod">
          <ac:chgData name="Nourhan Heysham" userId="757e411e-16dd-4d92-a227-7c9e643da99d" providerId="ADAL" clId="{EF2E57CF-DE62-4F9A-98AB-7168A3C6E458}" dt="2023-07-10T14:58:31.489" v="125" actId="207"/>
          <ac:spMkLst>
            <pc:docMk/>
            <pc:sldMk cId="790126682" sldId="294"/>
            <ac:spMk id="7" creationId="{FA2690FF-7DAB-2EEE-D9B3-BE9DE2C54232}"/>
          </ac:spMkLst>
        </pc:spChg>
        <pc:spChg chg="mod">
          <ac:chgData name="Nourhan Heysham" userId="757e411e-16dd-4d92-a227-7c9e643da99d" providerId="ADAL" clId="{EF2E57CF-DE62-4F9A-98AB-7168A3C6E458}" dt="2023-07-10T14:34:48.572" v="29" actId="1076"/>
          <ac:spMkLst>
            <pc:docMk/>
            <pc:sldMk cId="790126682" sldId="294"/>
            <ac:spMk id="49" creationId="{BDD89ED3-3605-3704-68B2-92A7F79EDF8D}"/>
          </ac:spMkLst>
        </pc:spChg>
        <pc:spChg chg="mod">
          <ac:chgData name="Nourhan Heysham" userId="757e411e-16dd-4d92-a227-7c9e643da99d" providerId="ADAL" clId="{EF2E57CF-DE62-4F9A-98AB-7168A3C6E458}" dt="2023-07-10T14:34:48.572" v="29" actId="1076"/>
          <ac:spMkLst>
            <pc:docMk/>
            <pc:sldMk cId="790126682" sldId="294"/>
            <ac:spMk id="50" creationId="{EFACA882-13AB-1670-CE25-7AFB0E978DE4}"/>
          </ac:spMkLst>
        </pc:spChg>
        <pc:spChg chg="mod">
          <ac:chgData name="Nourhan Heysham" userId="757e411e-16dd-4d92-a227-7c9e643da99d" providerId="ADAL" clId="{EF2E57CF-DE62-4F9A-98AB-7168A3C6E458}" dt="2023-07-10T14:34:48.572" v="29" actId="1076"/>
          <ac:spMkLst>
            <pc:docMk/>
            <pc:sldMk cId="790126682" sldId="294"/>
            <ac:spMk id="51" creationId="{0EF1E334-1223-86B2-A13D-B593B6BA58FA}"/>
          </ac:spMkLst>
        </pc:spChg>
        <pc:spChg chg="mod">
          <ac:chgData name="Nourhan Heysham" userId="757e411e-16dd-4d92-a227-7c9e643da99d" providerId="ADAL" clId="{EF2E57CF-DE62-4F9A-98AB-7168A3C6E458}" dt="2023-07-10T14:34:48.572" v="29" actId="1076"/>
          <ac:spMkLst>
            <pc:docMk/>
            <pc:sldMk cId="790126682" sldId="294"/>
            <ac:spMk id="52" creationId="{80836FCF-7664-18E8-C408-1EC58A472A89}"/>
          </ac:spMkLst>
        </pc:spChg>
        <pc:spChg chg="mod">
          <ac:chgData name="Nourhan Heysham" userId="757e411e-16dd-4d92-a227-7c9e643da99d" providerId="ADAL" clId="{EF2E57CF-DE62-4F9A-98AB-7168A3C6E458}" dt="2023-07-10T14:34:48.572" v="29" actId="1076"/>
          <ac:spMkLst>
            <pc:docMk/>
            <pc:sldMk cId="790126682" sldId="294"/>
            <ac:spMk id="53" creationId="{E7332986-868B-5F7B-31AC-BAB1BE4C5149}"/>
          </ac:spMkLst>
        </pc:spChg>
        <pc:spChg chg="mod">
          <ac:chgData name="Nourhan Heysham" userId="757e411e-16dd-4d92-a227-7c9e643da99d" providerId="ADAL" clId="{EF2E57CF-DE62-4F9A-98AB-7168A3C6E458}" dt="2023-07-10T14:34:48.572" v="29" actId="1076"/>
          <ac:spMkLst>
            <pc:docMk/>
            <pc:sldMk cId="790126682" sldId="294"/>
            <ac:spMk id="54" creationId="{A88F3223-3F59-9151-B0EA-D1D28151274C}"/>
          </ac:spMkLst>
        </pc:spChg>
        <pc:spChg chg="mod">
          <ac:chgData name="Nourhan Heysham" userId="757e411e-16dd-4d92-a227-7c9e643da99d" providerId="ADAL" clId="{EF2E57CF-DE62-4F9A-98AB-7168A3C6E458}" dt="2023-07-10T14:34:48.572" v="29" actId="1076"/>
          <ac:spMkLst>
            <pc:docMk/>
            <pc:sldMk cId="790126682" sldId="294"/>
            <ac:spMk id="55" creationId="{991A2736-4B96-A806-8862-F1AF16E1CF96}"/>
          </ac:spMkLst>
        </pc:spChg>
        <pc:spChg chg="mod">
          <ac:chgData name="Nourhan Heysham" userId="757e411e-16dd-4d92-a227-7c9e643da99d" providerId="ADAL" clId="{EF2E57CF-DE62-4F9A-98AB-7168A3C6E458}" dt="2023-07-10T14:34:48.572" v="29" actId="1076"/>
          <ac:spMkLst>
            <pc:docMk/>
            <pc:sldMk cId="790126682" sldId="294"/>
            <ac:spMk id="56" creationId="{99044DD1-17F6-B5A3-DF6B-A19F74291A03}"/>
          </ac:spMkLst>
        </pc:spChg>
        <pc:spChg chg="mod">
          <ac:chgData name="Nourhan Heysham" userId="757e411e-16dd-4d92-a227-7c9e643da99d" providerId="ADAL" clId="{EF2E57CF-DE62-4F9A-98AB-7168A3C6E458}" dt="2023-07-10T14:34:48.572" v="29" actId="1076"/>
          <ac:spMkLst>
            <pc:docMk/>
            <pc:sldMk cId="790126682" sldId="294"/>
            <ac:spMk id="57" creationId="{E109462E-06D5-0237-6413-CA6412A57456}"/>
          </ac:spMkLst>
        </pc:spChg>
        <pc:spChg chg="mod">
          <ac:chgData name="Nourhan Heysham" userId="757e411e-16dd-4d92-a227-7c9e643da99d" providerId="ADAL" clId="{EF2E57CF-DE62-4F9A-98AB-7168A3C6E458}" dt="2023-07-10T14:34:48.572" v="29" actId="1076"/>
          <ac:spMkLst>
            <pc:docMk/>
            <pc:sldMk cId="790126682" sldId="294"/>
            <ac:spMk id="58" creationId="{CB7789D7-C5C7-C30D-028E-E158CC614F9E}"/>
          </ac:spMkLst>
        </pc:spChg>
        <pc:spChg chg="mod">
          <ac:chgData name="Nourhan Heysham" userId="757e411e-16dd-4d92-a227-7c9e643da99d" providerId="ADAL" clId="{EF2E57CF-DE62-4F9A-98AB-7168A3C6E458}" dt="2023-07-10T14:34:48.572" v="29" actId="1076"/>
          <ac:spMkLst>
            <pc:docMk/>
            <pc:sldMk cId="790126682" sldId="294"/>
            <ac:spMk id="59" creationId="{9DB88647-B778-A9E1-1600-8A685B20F9BE}"/>
          </ac:spMkLst>
        </pc:spChg>
        <pc:spChg chg="mod">
          <ac:chgData name="Nourhan Heysham" userId="757e411e-16dd-4d92-a227-7c9e643da99d" providerId="ADAL" clId="{EF2E57CF-DE62-4F9A-98AB-7168A3C6E458}" dt="2023-07-10T14:34:48.572" v="29" actId="1076"/>
          <ac:spMkLst>
            <pc:docMk/>
            <pc:sldMk cId="790126682" sldId="294"/>
            <ac:spMk id="60" creationId="{741E00CB-1CC5-669E-C1F3-2706CF6B7B99}"/>
          </ac:spMkLst>
        </pc:spChg>
        <pc:spChg chg="mod">
          <ac:chgData name="Nourhan Heysham" userId="757e411e-16dd-4d92-a227-7c9e643da99d" providerId="ADAL" clId="{EF2E57CF-DE62-4F9A-98AB-7168A3C6E458}" dt="2023-07-10T14:34:48.572" v="29" actId="1076"/>
          <ac:spMkLst>
            <pc:docMk/>
            <pc:sldMk cId="790126682" sldId="294"/>
            <ac:spMk id="61" creationId="{BDBCA6C4-58D8-A98F-F7D8-D389F1F0D006}"/>
          </ac:spMkLst>
        </pc:spChg>
        <pc:spChg chg="mod">
          <ac:chgData name="Nourhan Heysham" userId="757e411e-16dd-4d92-a227-7c9e643da99d" providerId="ADAL" clId="{EF2E57CF-DE62-4F9A-98AB-7168A3C6E458}" dt="2023-07-10T14:34:48.572" v="29" actId="1076"/>
          <ac:spMkLst>
            <pc:docMk/>
            <pc:sldMk cId="790126682" sldId="294"/>
            <ac:spMk id="62" creationId="{140CAB35-7C0F-B7B4-2C0D-46375D41F658}"/>
          </ac:spMkLst>
        </pc:spChg>
        <pc:spChg chg="mod">
          <ac:chgData name="Nourhan Heysham" userId="757e411e-16dd-4d92-a227-7c9e643da99d" providerId="ADAL" clId="{EF2E57CF-DE62-4F9A-98AB-7168A3C6E458}" dt="2023-07-10T14:34:48.572" v="29" actId="1076"/>
          <ac:spMkLst>
            <pc:docMk/>
            <pc:sldMk cId="790126682" sldId="294"/>
            <ac:spMk id="63" creationId="{B110CDCF-520C-6629-CE71-F56268E78BE1}"/>
          </ac:spMkLst>
        </pc:spChg>
        <pc:spChg chg="mod">
          <ac:chgData name="Nourhan Heysham" userId="757e411e-16dd-4d92-a227-7c9e643da99d" providerId="ADAL" clId="{EF2E57CF-DE62-4F9A-98AB-7168A3C6E458}" dt="2023-07-10T14:34:48.572" v="29" actId="1076"/>
          <ac:spMkLst>
            <pc:docMk/>
            <pc:sldMk cId="790126682" sldId="294"/>
            <ac:spMk id="1024" creationId="{9F7B9834-27F5-588C-33ED-BC142EFE283C}"/>
          </ac:spMkLst>
        </pc:spChg>
        <pc:spChg chg="mod">
          <ac:chgData name="Nourhan Heysham" userId="757e411e-16dd-4d92-a227-7c9e643da99d" providerId="ADAL" clId="{EF2E57CF-DE62-4F9A-98AB-7168A3C6E458}" dt="2023-07-10T14:34:48.572" v="29" actId="1076"/>
          <ac:spMkLst>
            <pc:docMk/>
            <pc:sldMk cId="790126682" sldId="294"/>
            <ac:spMk id="1025" creationId="{2B4A51A8-A183-00EE-87E3-7431CB430DE6}"/>
          </ac:spMkLst>
        </pc:spChg>
        <pc:spChg chg="mod">
          <ac:chgData name="Nourhan Heysham" userId="757e411e-16dd-4d92-a227-7c9e643da99d" providerId="ADAL" clId="{EF2E57CF-DE62-4F9A-98AB-7168A3C6E458}" dt="2023-07-10T14:34:48.572" v="29" actId="1076"/>
          <ac:spMkLst>
            <pc:docMk/>
            <pc:sldMk cId="790126682" sldId="294"/>
            <ac:spMk id="1027" creationId="{DE135475-9788-3B40-14BF-4BA83809E94F}"/>
          </ac:spMkLst>
        </pc:spChg>
        <pc:spChg chg="mod">
          <ac:chgData name="Nourhan Heysham" userId="757e411e-16dd-4d92-a227-7c9e643da99d" providerId="ADAL" clId="{EF2E57CF-DE62-4F9A-98AB-7168A3C6E458}" dt="2023-07-10T14:34:48.572" v="29" actId="1076"/>
          <ac:spMkLst>
            <pc:docMk/>
            <pc:sldMk cId="790126682" sldId="294"/>
            <ac:spMk id="1029" creationId="{2AE3DA58-C70A-4586-B352-BA9F4F16932D}"/>
          </ac:spMkLst>
        </pc:spChg>
        <pc:spChg chg="mod">
          <ac:chgData name="Nourhan Heysham" userId="757e411e-16dd-4d92-a227-7c9e643da99d" providerId="ADAL" clId="{EF2E57CF-DE62-4F9A-98AB-7168A3C6E458}" dt="2023-07-10T14:34:48.572" v="29" actId="1076"/>
          <ac:spMkLst>
            <pc:docMk/>
            <pc:sldMk cId="790126682" sldId="294"/>
            <ac:spMk id="1031" creationId="{3C114BDD-129B-9244-04D1-966E1BAAF326}"/>
          </ac:spMkLst>
        </pc:spChg>
        <pc:spChg chg="mod">
          <ac:chgData name="Nourhan Heysham" userId="757e411e-16dd-4d92-a227-7c9e643da99d" providerId="ADAL" clId="{EF2E57CF-DE62-4F9A-98AB-7168A3C6E458}" dt="2023-07-10T14:34:48.572" v="29" actId="1076"/>
          <ac:spMkLst>
            <pc:docMk/>
            <pc:sldMk cId="790126682" sldId="294"/>
            <ac:spMk id="1032" creationId="{B7AD7931-E8B8-C1A2-6746-6F61CF1E083A}"/>
          </ac:spMkLst>
        </pc:spChg>
        <pc:spChg chg="mod">
          <ac:chgData name="Nourhan Heysham" userId="757e411e-16dd-4d92-a227-7c9e643da99d" providerId="ADAL" clId="{EF2E57CF-DE62-4F9A-98AB-7168A3C6E458}" dt="2023-07-10T14:34:48.572" v="29" actId="1076"/>
          <ac:spMkLst>
            <pc:docMk/>
            <pc:sldMk cId="790126682" sldId="294"/>
            <ac:spMk id="1033" creationId="{273A537E-2A84-F3A6-4D31-F6DF5C3477CA}"/>
          </ac:spMkLst>
        </pc:spChg>
        <pc:spChg chg="mod">
          <ac:chgData name="Nourhan Heysham" userId="757e411e-16dd-4d92-a227-7c9e643da99d" providerId="ADAL" clId="{EF2E57CF-DE62-4F9A-98AB-7168A3C6E458}" dt="2023-07-10T14:34:48.572" v="29" actId="1076"/>
          <ac:spMkLst>
            <pc:docMk/>
            <pc:sldMk cId="790126682" sldId="294"/>
            <ac:spMk id="1034" creationId="{2FE45163-49B2-1F37-F463-82AC831ABE41}"/>
          </ac:spMkLst>
        </pc:spChg>
        <pc:spChg chg="mod">
          <ac:chgData name="Nourhan Heysham" userId="757e411e-16dd-4d92-a227-7c9e643da99d" providerId="ADAL" clId="{EF2E57CF-DE62-4F9A-98AB-7168A3C6E458}" dt="2023-07-10T14:34:48.572" v="29" actId="1076"/>
          <ac:spMkLst>
            <pc:docMk/>
            <pc:sldMk cId="790126682" sldId="294"/>
            <ac:spMk id="1035" creationId="{0196C159-0180-4232-4EB8-232F0412C016}"/>
          </ac:spMkLst>
        </pc:spChg>
        <pc:spChg chg="mod">
          <ac:chgData name="Nourhan Heysham" userId="757e411e-16dd-4d92-a227-7c9e643da99d" providerId="ADAL" clId="{EF2E57CF-DE62-4F9A-98AB-7168A3C6E458}" dt="2023-07-10T14:34:48.572" v="29" actId="1076"/>
          <ac:spMkLst>
            <pc:docMk/>
            <pc:sldMk cId="790126682" sldId="294"/>
            <ac:spMk id="1036" creationId="{1924A167-9668-3C1D-A604-8408062390AF}"/>
          </ac:spMkLst>
        </pc:spChg>
        <pc:spChg chg="mod">
          <ac:chgData name="Nourhan Heysham" userId="757e411e-16dd-4d92-a227-7c9e643da99d" providerId="ADAL" clId="{EF2E57CF-DE62-4F9A-98AB-7168A3C6E458}" dt="2023-07-10T14:34:48.572" v="29" actId="1076"/>
          <ac:spMkLst>
            <pc:docMk/>
            <pc:sldMk cId="790126682" sldId="294"/>
            <ac:spMk id="1037" creationId="{DDEE5963-8FC8-81B2-5B11-4DF9AEDDD4A3}"/>
          </ac:spMkLst>
        </pc:spChg>
        <pc:spChg chg="mod">
          <ac:chgData name="Nourhan Heysham" userId="757e411e-16dd-4d92-a227-7c9e643da99d" providerId="ADAL" clId="{EF2E57CF-DE62-4F9A-98AB-7168A3C6E458}" dt="2023-07-10T14:34:48.572" v="29" actId="1076"/>
          <ac:spMkLst>
            <pc:docMk/>
            <pc:sldMk cId="790126682" sldId="294"/>
            <ac:spMk id="1038" creationId="{6B5D0614-4C64-91A1-76A8-34855BB61571}"/>
          </ac:spMkLst>
        </pc:spChg>
        <pc:spChg chg="mod">
          <ac:chgData name="Nourhan Heysham" userId="757e411e-16dd-4d92-a227-7c9e643da99d" providerId="ADAL" clId="{EF2E57CF-DE62-4F9A-98AB-7168A3C6E458}" dt="2023-07-10T14:34:48.572" v="29" actId="1076"/>
          <ac:spMkLst>
            <pc:docMk/>
            <pc:sldMk cId="790126682" sldId="294"/>
            <ac:spMk id="1039" creationId="{24A3934B-EC32-2E4E-4FBF-E45F0AA3D3A5}"/>
          </ac:spMkLst>
        </pc:spChg>
        <pc:spChg chg="mod">
          <ac:chgData name="Nourhan Heysham" userId="757e411e-16dd-4d92-a227-7c9e643da99d" providerId="ADAL" clId="{EF2E57CF-DE62-4F9A-98AB-7168A3C6E458}" dt="2023-07-10T14:34:48.572" v="29" actId="1076"/>
          <ac:spMkLst>
            <pc:docMk/>
            <pc:sldMk cId="790126682" sldId="294"/>
            <ac:spMk id="1040" creationId="{CA4F455E-093C-4A9A-4A83-9BBBE87BB2B3}"/>
          </ac:spMkLst>
        </pc:spChg>
        <pc:spChg chg="mod">
          <ac:chgData name="Nourhan Heysham" userId="757e411e-16dd-4d92-a227-7c9e643da99d" providerId="ADAL" clId="{EF2E57CF-DE62-4F9A-98AB-7168A3C6E458}" dt="2023-07-10T14:34:48.572" v="29" actId="1076"/>
          <ac:spMkLst>
            <pc:docMk/>
            <pc:sldMk cId="790126682" sldId="294"/>
            <ac:spMk id="1041" creationId="{2F5B946C-E98E-57B8-0308-DB552BB823B3}"/>
          </ac:spMkLst>
        </pc:spChg>
        <pc:spChg chg="mod">
          <ac:chgData name="Nourhan Heysham" userId="757e411e-16dd-4d92-a227-7c9e643da99d" providerId="ADAL" clId="{EF2E57CF-DE62-4F9A-98AB-7168A3C6E458}" dt="2023-07-10T14:34:48.572" v="29" actId="1076"/>
          <ac:spMkLst>
            <pc:docMk/>
            <pc:sldMk cId="790126682" sldId="294"/>
            <ac:spMk id="1042" creationId="{8ACD5BFF-C050-C7B6-D841-6B15A2C8F212}"/>
          </ac:spMkLst>
        </pc:spChg>
        <pc:spChg chg="mod">
          <ac:chgData name="Nourhan Heysham" userId="757e411e-16dd-4d92-a227-7c9e643da99d" providerId="ADAL" clId="{EF2E57CF-DE62-4F9A-98AB-7168A3C6E458}" dt="2023-07-10T14:35:23.713" v="54" actId="1076"/>
          <ac:spMkLst>
            <pc:docMk/>
            <pc:sldMk cId="790126682" sldId="294"/>
            <ac:spMk id="1043" creationId="{D2CE6D23-FB01-C080-9E8D-D981253182D7}"/>
          </ac:spMkLst>
        </pc:spChg>
        <pc:spChg chg="mod">
          <ac:chgData name="Nourhan Heysham" userId="757e411e-16dd-4d92-a227-7c9e643da99d" providerId="ADAL" clId="{EF2E57CF-DE62-4F9A-98AB-7168A3C6E458}" dt="2023-07-10T14:34:48.572" v="29" actId="1076"/>
          <ac:spMkLst>
            <pc:docMk/>
            <pc:sldMk cId="790126682" sldId="294"/>
            <ac:spMk id="1044" creationId="{55B25ADC-F0B4-C87E-9F31-21D44EE8CF8A}"/>
          </ac:spMkLst>
        </pc:spChg>
        <pc:spChg chg="mod">
          <ac:chgData name="Nourhan Heysham" userId="757e411e-16dd-4d92-a227-7c9e643da99d" providerId="ADAL" clId="{EF2E57CF-DE62-4F9A-98AB-7168A3C6E458}" dt="2023-07-10T14:34:48.572" v="29" actId="1076"/>
          <ac:spMkLst>
            <pc:docMk/>
            <pc:sldMk cId="790126682" sldId="294"/>
            <ac:spMk id="1045" creationId="{FCCE3A0C-82D9-9187-E171-394519528DFF}"/>
          </ac:spMkLst>
        </pc:spChg>
        <pc:spChg chg="mod">
          <ac:chgData name="Nourhan Heysham" userId="757e411e-16dd-4d92-a227-7c9e643da99d" providerId="ADAL" clId="{EF2E57CF-DE62-4F9A-98AB-7168A3C6E458}" dt="2023-07-10T14:34:48.572" v="29" actId="1076"/>
          <ac:spMkLst>
            <pc:docMk/>
            <pc:sldMk cId="790126682" sldId="294"/>
            <ac:spMk id="1046" creationId="{AC8CC344-7F47-13BE-3171-884678151094}"/>
          </ac:spMkLst>
        </pc:spChg>
        <pc:spChg chg="mod">
          <ac:chgData name="Nourhan Heysham" userId="757e411e-16dd-4d92-a227-7c9e643da99d" providerId="ADAL" clId="{EF2E57CF-DE62-4F9A-98AB-7168A3C6E458}" dt="2023-07-10T14:34:48.572" v="29" actId="1076"/>
          <ac:spMkLst>
            <pc:docMk/>
            <pc:sldMk cId="790126682" sldId="294"/>
            <ac:spMk id="1047" creationId="{FBEBF985-E47C-4207-43C9-C75EBEFF5E08}"/>
          </ac:spMkLst>
        </pc:spChg>
        <pc:spChg chg="mod">
          <ac:chgData name="Nourhan Heysham" userId="757e411e-16dd-4d92-a227-7c9e643da99d" providerId="ADAL" clId="{EF2E57CF-DE62-4F9A-98AB-7168A3C6E458}" dt="2023-07-10T14:34:48.572" v="29" actId="1076"/>
          <ac:spMkLst>
            <pc:docMk/>
            <pc:sldMk cId="790126682" sldId="294"/>
            <ac:spMk id="1048" creationId="{97BBC27C-C96C-697A-86EB-1865996B8712}"/>
          </ac:spMkLst>
        </pc:spChg>
        <pc:spChg chg="mod">
          <ac:chgData name="Nourhan Heysham" userId="757e411e-16dd-4d92-a227-7c9e643da99d" providerId="ADAL" clId="{EF2E57CF-DE62-4F9A-98AB-7168A3C6E458}" dt="2023-07-10T14:34:48.572" v="29" actId="1076"/>
          <ac:spMkLst>
            <pc:docMk/>
            <pc:sldMk cId="790126682" sldId="294"/>
            <ac:spMk id="1049" creationId="{7DF61D5C-8C7A-BE92-F53D-12094051AF8E}"/>
          </ac:spMkLst>
        </pc:spChg>
        <pc:spChg chg="mod">
          <ac:chgData name="Nourhan Heysham" userId="757e411e-16dd-4d92-a227-7c9e643da99d" providerId="ADAL" clId="{EF2E57CF-DE62-4F9A-98AB-7168A3C6E458}" dt="2023-07-10T14:34:48.572" v="29" actId="1076"/>
          <ac:spMkLst>
            <pc:docMk/>
            <pc:sldMk cId="790126682" sldId="294"/>
            <ac:spMk id="1050" creationId="{B521F92A-DCAB-6F41-9F6C-6073E4F5F05C}"/>
          </ac:spMkLst>
        </pc:spChg>
        <pc:spChg chg="mod">
          <ac:chgData name="Nourhan Heysham" userId="757e411e-16dd-4d92-a227-7c9e643da99d" providerId="ADAL" clId="{EF2E57CF-DE62-4F9A-98AB-7168A3C6E458}" dt="2023-07-10T14:34:48.572" v="29" actId="1076"/>
          <ac:spMkLst>
            <pc:docMk/>
            <pc:sldMk cId="790126682" sldId="294"/>
            <ac:spMk id="1051" creationId="{AF414F2D-C56F-2263-670D-BE21750E8008}"/>
          </ac:spMkLst>
        </pc:spChg>
        <pc:spChg chg="mod">
          <ac:chgData name="Nourhan Heysham" userId="757e411e-16dd-4d92-a227-7c9e643da99d" providerId="ADAL" clId="{EF2E57CF-DE62-4F9A-98AB-7168A3C6E458}" dt="2023-07-10T14:34:48.572" v="29" actId="1076"/>
          <ac:spMkLst>
            <pc:docMk/>
            <pc:sldMk cId="790126682" sldId="294"/>
            <ac:spMk id="1052" creationId="{7458B5CF-4F7D-BDED-1B4D-8C5D7A650031}"/>
          </ac:spMkLst>
        </pc:spChg>
        <pc:spChg chg="mod">
          <ac:chgData name="Nourhan Heysham" userId="757e411e-16dd-4d92-a227-7c9e643da99d" providerId="ADAL" clId="{EF2E57CF-DE62-4F9A-98AB-7168A3C6E458}" dt="2023-07-10T14:34:48.572" v="29" actId="1076"/>
          <ac:spMkLst>
            <pc:docMk/>
            <pc:sldMk cId="790126682" sldId="294"/>
            <ac:spMk id="1053" creationId="{9C7589A2-07BA-5F39-4213-A0151B55CD52}"/>
          </ac:spMkLst>
        </pc:spChg>
      </pc:sldChg>
      <pc:sldChg chg="addSp delSp modSp new mod ord modShow">
        <pc:chgData name="Nourhan Heysham" userId="757e411e-16dd-4d92-a227-7c9e643da99d" providerId="ADAL" clId="{EF2E57CF-DE62-4F9A-98AB-7168A3C6E458}" dt="2023-07-10T14:32:59.323" v="28" actId="729"/>
        <pc:sldMkLst>
          <pc:docMk/>
          <pc:sldMk cId="276678198" sldId="299"/>
        </pc:sldMkLst>
        <pc:spChg chg="del">
          <ac:chgData name="Nourhan Heysham" userId="757e411e-16dd-4d92-a227-7c9e643da99d" providerId="ADAL" clId="{EF2E57CF-DE62-4F9A-98AB-7168A3C6E458}" dt="2023-07-10T09:55:11.303" v="5" actId="478"/>
          <ac:spMkLst>
            <pc:docMk/>
            <pc:sldMk cId="276678198" sldId="299"/>
            <ac:spMk id="2" creationId="{68355347-4C6C-B901-0FEB-445217E7B717}"/>
          </ac:spMkLst>
        </pc:spChg>
        <pc:spChg chg="del mod">
          <ac:chgData name="Nourhan Heysham" userId="757e411e-16dd-4d92-a227-7c9e643da99d" providerId="ADAL" clId="{EF2E57CF-DE62-4F9A-98AB-7168A3C6E458}" dt="2023-07-10T09:55:08.161" v="4" actId="478"/>
          <ac:spMkLst>
            <pc:docMk/>
            <pc:sldMk cId="276678198" sldId="299"/>
            <ac:spMk id="3" creationId="{E073CDCC-ABD3-8552-56C4-8CE12A818DCB}"/>
          </ac:spMkLst>
        </pc:spChg>
        <pc:spChg chg="del">
          <ac:chgData name="Nourhan Heysham" userId="757e411e-16dd-4d92-a227-7c9e643da99d" providerId="ADAL" clId="{EF2E57CF-DE62-4F9A-98AB-7168A3C6E458}" dt="2023-07-10T09:55:24.321" v="8" actId="478"/>
          <ac:spMkLst>
            <pc:docMk/>
            <pc:sldMk cId="276678198" sldId="299"/>
            <ac:spMk id="4" creationId="{AAF37DAB-264F-D970-5964-9A853FC928BE}"/>
          </ac:spMkLst>
        </pc:spChg>
        <pc:spChg chg="add mod">
          <ac:chgData name="Nourhan Heysham" userId="757e411e-16dd-4d92-a227-7c9e643da99d" providerId="ADAL" clId="{EF2E57CF-DE62-4F9A-98AB-7168A3C6E458}" dt="2023-07-10T09:55:50.507" v="27" actId="20577"/>
          <ac:spMkLst>
            <pc:docMk/>
            <pc:sldMk cId="276678198" sldId="299"/>
            <ac:spMk id="6" creationId="{844826F1-9862-CD95-AD2B-D561C1E3F261}"/>
          </ac:spMkLst>
        </pc:spChg>
        <pc:picChg chg="add mod">
          <ac:chgData name="Nourhan Heysham" userId="757e411e-16dd-4d92-a227-7c9e643da99d" providerId="ADAL" clId="{EF2E57CF-DE62-4F9A-98AB-7168A3C6E458}" dt="2023-07-10T09:55:31.310" v="9" actId="1076"/>
          <ac:picMkLst>
            <pc:docMk/>
            <pc:sldMk cId="276678198" sldId="299"/>
            <ac:picMk id="5" creationId="{ED8E7274-ACCB-5999-B15E-E9D32A25BE53}"/>
          </ac:picMkLst>
        </pc:picChg>
      </pc:sldChg>
    </pc:docChg>
  </pc:docChgLst>
  <pc:docChgLst>
    <pc:chgData name="Nourhan Heysham" userId="S::nourhan.heysham@manchester.ac.uk::757e411e-16dd-4d92-a227-7c9e643da99d" providerId="AD" clId="Web-{DCA9ADD7-EED9-B057-FF17-62A072232BAC}"/>
    <pc:docChg chg="mod modSld">
      <pc:chgData name="Nourhan Heysham" userId="S::nourhan.heysham@manchester.ac.uk::757e411e-16dd-4d92-a227-7c9e643da99d" providerId="AD" clId="Web-{DCA9ADD7-EED9-B057-FF17-62A072232BAC}" dt="2023-07-07T09:52:14.233" v="2"/>
      <pc:docMkLst>
        <pc:docMk/>
      </pc:docMkLst>
      <pc:sldChg chg="addCm">
        <pc:chgData name="Nourhan Heysham" userId="S::nourhan.heysham@manchester.ac.uk::757e411e-16dd-4d92-a227-7c9e643da99d" providerId="AD" clId="Web-{DCA9ADD7-EED9-B057-FF17-62A072232BAC}" dt="2023-07-07T09:52:01.545" v="1"/>
        <pc:sldMkLst>
          <pc:docMk/>
          <pc:sldMk cId="0" sldId="260"/>
        </pc:sldMkLst>
        <pc:extLst>
          <p:ext xmlns:p="http://schemas.openxmlformats.org/presentationml/2006/main" uri="{D6D511B9-2390-475A-947B-AFAB55BFBCF1}">
            <pc226:cmChg xmlns:pc226="http://schemas.microsoft.com/office/powerpoint/2022/06/main/command" chg="add">
              <pc226:chgData name="Nourhan Heysham" userId="S::nourhan.heysham@manchester.ac.uk::757e411e-16dd-4d92-a227-7c9e643da99d" providerId="AD" clId="Web-{DCA9ADD7-EED9-B057-FF17-62A072232BAC}" dt="2023-07-07T09:52:01.545" v="1"/>
              <pc2:cmMkLst xmlns:pc2="http://schemas.microsoft.com/office/powerpoint/2019/9/main/command">
                <pc:docMk/>
                <pc:sldMk cId="0" sldId="260"/>
                <pc2:cmMk id="{32081FFA-66D5-40F2-978B-E2EAB6EEC13F}"/>
              </pc2:cmMkLst>
            </pc226:cmChg>
          </p:ext>
        </pc:extLst>
      </pc:sldChg>
      <pc:sldChg chg="mod modShow">
        <pc:chgData name="Nourhan Heysham" userId="S::nourhan.heysham@manchester.ac.uk::757e411e-16dd-4d92-a227-7c9e643da99d" providerId="AD" clId="Web-{DCA9ADD7-EED9-B057-FF17-62A072232BAC}" dt="2023-07-07T09:52:14.233" v="2"/>
        <pc:sldMkLst>
          <pc:docMk/>
          <pc:sldMk cId="2726783848" sldId="291"/>
        </pc:sldMkLst>
      </pc:sldChg>
    </pc:docChg>
  </pc:docChgLst>
  <pc:docChgLst>
    <pc:chgData name="Richard Kingston" userId="5cd45279-784f-4d42-8d68-f5a73c6c60da" providerId="ADAL" clId="{A06BFA41-B1CA-4F79-9224-83BCF04633BA}"/>
    <pc:docChg chg="undo custSel addSld delSld modSld">
      <pc:chgData name="Richard Kingston" userId="5cd45279-784f-4d42-8d68-f5a73c6c60da" providerId="ADAL" clId="{A06BFA41-B1CA-4F79-9224-83BCF04633BA}" dt="2023-07-07T12:31:00.305" v="775" actId="113"/>
      <pc:docMkLst>
        <pc:docMk/>
      </pc:docMkLst>
      <pc:sldChg chg="modSp mod">
        <pc:chgData name="Richard Kingston" userId="5cd45279-784f-4d42-8d68-f5a73c6c60da" providerId="ADAL" clId="{A06BFA41-B1CA-4F79-9224-83BCF04633BA}" dt="2023-07-07T10:12:46.625" v="366" actId="14100"/>
        <pc:sldMkLst>
          <pc:docMk/>
          <pc:sldMk cId="0" sldId="256"/>
        </pc:sldMkLst>
        <pc:spChg chg="mod">
          <ac:chgData name="Richard Kingston" userId="5cd45279-784f-4d42-8d68-f5a73c6c60da" providerId="ADAL" clId="{A06BFA41-B1CA-4F79-9224-83BCF04633BA}" dt="2023-07-07T10:12:46.625" v="366" actId="14100"/>
          <ac:spMkLst>
            <pc:docMk/>
            <pc:sldMk cId="0" sldId="256"/>
            <ac:spMk id="2" creationId="{00000000-0000-0000-0000-000000000000}"/>
          </ac:spMkLst>
        </pc:spChg>
        <pc:spChg chg="mod">
          <ac:chgData name="Richard Kingston" userId="5cd45279-784f-4d42-8d68-f5a73c6c60da" providerId="ADAL" clId="{A06BFA41-B1CA-4F79-9224-83BCF04633BA}" dt="2023-07-07T10:09:32.249" v="341" actId="14100"/>
          <ac:spMkLst>
            <pc:docMk/>
            <pc:sldMk cId="0" sldId="256"/>
            <ac:spMk id="3" creationId="{7FEA4807-1213-53D6-9773-BA3FBEADBA63}"/>
          </ac:spMkLst>
        </pc:spChg>
      </pc:sldChg>
      <pc:sldChg chg="addSp delSp modSp mod modClrScheme chgLayout">
        <pc:chgData name="Richard Kingston" userId="5cd45279-784f-4d42-8d68-f5a73c6c60da" providerId="ADAL" clId="{A06BFA41-B1CA-4F79-9224-83BCF04633BA}" dt="2023-07-07T12:23:58.269" v="763" actId="1076"/>
        <pc:sldMkLst>
          <pc:docMk/>
          <pc:sldMk cId="0" sldId="260"/>
        </pc:sldMkLst>
        <pc:spChg chg="add del mod ord">
          <ac:chgData name="Richard Kingston" userId="5cd45279-784f-4d42-8d68-f5a73c6c60da" providerId="ADAL" clId="{A06BFA41-B1CA-4F79-9224-83BCF04633BA}" dt="2023-07-07T12:23:32.092" v="760" actId="478"/>
          <ac:spMkLst>
            <pc:docMk/>
            <pc:sldMk cId="0" sldId="260"/>
            <ac:spMk id="2" creationId="{15F16FD6-1622-7AD4-CA57-15FFDBB83395}"/>
          </ac:spMkLst>
        </pc:spChg>
        <pc:spChg chg="mod">
          <ac:chgData name="Richard Kingston" userId="5cd45279-784f-4d42-8d68-f5a73c6c60da" providerId="ADAL" clId="{A06BFA41-B1CA-4F79-9224-83BCF04633BA}" dt="2023-07-07T12:23:58.269" v="763" actId="1076"/>
          <ac:spMkLst>
            <pc:docMk/>
            <pc:sldMk cId="0" sldId="260"/>
            <ac:spMk id="3" creationId="{5F928E0A-12B5-50CC-51BB-823479C1AD2F}"/>
          </ac:spMkLst>
        </pc:spChg>
        <pc:spChg chg="mod ord">
          <ac:chgData name="Richard Kingston" userId="5cd45279-784f-4d42-8d68-f5a73c6c60da" providerId="ADAL" clId="{A06BFA41-B1CA-4F79-9224-83BCF04633BA}" dt="2023-07-07T12:23:43.877" v="762" actId="14100"/>
          <ac:spMkLst>
            <pc:docMk/>
            <pc:sldMk cId="0" sldId="260"/>
            <ac:spMk id="4" creationId="{00000000-0000-0000-0000-000000000000}"/>
          </ac:spMkLst>
        </pc:spChg>
      </pc:sldChg>
      <pc:sldChg chg="addSp delSp modSp new mod modClrScheme chgLayout">
        <pc:chgData name="Richard Kingston" userId="5cd45279-784f-4d42-8d68-f5a73c6c60da" providerId="ADAL" clId="{A06BFA41-B1CA-4F79-9224-83BCF04633BA}" dt="2023-07-07T12:31:00.305" v="775" actId="113"/>
        <pc:sldMkLst>
          <pc:docMk/>
          <pc:sldMk cId="501943625" sldId="292"/>
        </pc:sldMkLst>
        <pc:spChg chg="mod ord">
          <ac:chgData name="Richard Kingston" userId="5cd45279-784f-4d42-8d68-f5a73c6c60da" providerId="ADAL" clId="{A06BFA41-B1CA-4F79-9224-83BCF04633BA}" dt="2023-07-07T10:26:35.202" v="450" actId="1076"/>
          <ac:spMkLst>
            <pc:docMk/>
            <pc:sldMk cId="501943625" sldId="292"/>
            <ac:spMk id="2" creationId="{F044B8C7-0921-1D6F-5E75-4CF850192AB7}"/>
          </ac:spMkLst>
        </pc:spChg>
        <pc:spChg chg="add del mod ord">
          <ac:chgData name="Richard Kingston" userId="5cd45279-784f-4d42-8d68-f5a73c6c60da" providerId="ADAL" clId="{A06BFA41-B1CA-4F79-9224-83BCF04633BA}" dt="2023-07-07T10:24:55.692" v="436" actId="478"/>
          <ac:spMkLst>
            <pc:docMk/>
            <pc:sldMk cId="501943625" sldId="292"/>
            <ac:spMk id="3" creationId="{10C94660-D154-C870-831F-7BF830D18772}"/>
          </ac:spMkLst>
        </pc:spChg>
        <pc:spChg chg="add del mod ord">
          <ac:chgData name="Richard Kingston" userId="5cd45279-784f-4d42-8d68-f5a73c6c60da" providerId="ADAL" clId="{A06BFA41-B1CA-4F79-9224-83BCF04633BA}" dt="2023-07-07T12:31:00.305" v="775" actId="113"/>
          <ac:spMkLst>
            <pc:docMk/>
            <pc:sldMk cId="501943625" sldId="292"/>
            <ac:spMk id="4" creationId="{FEBE52DE-7C80-BCE2-F4B4-D03670EABB24}"/>
          </ac:spMkLst>
        </pc:spChg>
        <pc:spChg chg="add del mod">
          <ac:chgData name="Richard Kingston" userId="5cd45279-784f-4d42-8d68-f5a73c6c60da" providerId="ADAL" clId="{A06BFA41-B1CA-4F79-9224-83BCF04633BA}" dt="2023-07-07T10:23:17.592" v="414" actId="26606"/>
          <ac:spMkLst>
            <pc:docMk/>
            <pc:sldMk cId="501943625" sldId="292"/>
            <ac:spMk id="10" creationId="{1678A64E-F944-71B4-51D0-959EA8E63541}"/>
          </ac:spMkLst>
        </pc:spChg>
        <pc:graphicFrameChg chg="add del">
          <ac:chgData name="Richard Kingston" userId="5cd45279-784f-4d42-8d68-f5a73c6c60da" providerId="ADAL" clId="{A06BFA41-B1CA-4F79-9224-83BCF04633BA}" dt="2023-07-07T10:23:17.592" v="414" actId="26606"/>
          <ac:graphicFrameMkLst>
            <pc:docMk/>
            <pc:sldMk cId="501943625" sldId="292"/>
            <ac:graphicFrameMk id="6" creationId="{7113AFC8-C793-642B-13CE-AD58E7039286}"/>
          </ac:graphicFrameMkLst>
        </pc:graphicFrameChg>
        <pc:picChg chg="add mod">
          <ac:chgData name="Richard Kingston" userId="5cd45279-784f-4d42-8d68-f5a73c6c60da" providerId="ADAL" clId="{A06BFA41-B1CA-4F79-9224-83BCF04633BA}" dt="2023-07-07T10:27:05.980" v="456" actId="1076"/>
          <ac:picMkLst>
            <pc:docMk/>
            <pc:sldMk cId="501943625" sldId="292"/>
            <ac:picMk id="1026" creationId="{4D751CC3-B09E-3E63-3315-F3368E3892B7}"/>
          </ac:picMkLst>
        </pc:picChg>
        <pc:picChg chg="add mod">
          <ac:chgData name="Richard Kingston" userId="5cd45279-784f-4d42-8d68-f5a73c6c60da" providerId="ADAL" clId="{A06BFA41-B1CA-4F79-9224-83BCF04633BA}" dt="2023-07-07T10:26:11.519" v="445" actId="553"/>
          <ac:picMkLst>
            <pc:docMk/>
            <pc:sldMk cId="501943625" sldId="292"/>
            <ac:picMk id="1028" creationId="{CDF142FA-2961-6B2E-6664-50E1E07E7CE9}"/>
          </ac:picMkLst>
        </pc:picChg>
        <pc:picChg chg="add mod">
          <ac:chgData name="Richard Kingston" userId="5cd45279-784f-4d42-8d68-f5a73c6c60da" providerId="ADAL" clId="{A06BFA41-B1CA-4F79-9224-83BCF04633BA}" dt="2023-07-07T10:27:58.400" v="462" actId="1076"/>
          <ac:picMkLst>
            <pc:docMk/>
            <pc:sldMk cId="501943625" sldId="292"/>
            <ac:picMk id="1030" creationId="{7F45533E-21D0-AFCE-6F5B-10DA717B98A3}"/>
          </ac:picMkLst>
        </pc:picChg>
      </pc:sldChg>
      <pc:sldChg chg="modSp new mod">
        <pc:chgData name="Richard Kingston" userId="5cd45279-784f-4d42-8d68-f5a73c6c60da" providerId="ADAL" clId="{A06BFA41-B1CA-4F79-9224-83BCF04633BA}" dt="2023-07-07T10:29:12.698" v="564" actId="20577"/>
        <pc:sldMkLst>
          <pc:docMk/>
          <pc:sldMk cId="3927425677" sldId="293"/>
        </pc:sldMkLst>
        <pc:spChg chg="mod">
          <ac:chgData name="Richard Kingston" userId="5cd45279-784f-4d42-8d68-f5a73c6c60da" providerId="ADAL" clId="{A06BFA41-B1CA-4F79-9224-83BCF04633BA}" dt="2023-07-07T10:29:12.698" v="564" actId="20577"/>
          <ac:spMkLst>
            <pc:docMk/>
            <pc:sldMk cId="3927425677" sldId="293"/>
            <ac:spMk id="3" creationId="{1FE38352-58A2-6C5B-765E-87F0151D6597}"/>
          </ac:spMkLst>
        </pc:spChg>
        <pc:spChg chg="mod">
          <ac:chgData name="Richard Kingston" userId="5cd45279-784f-4d42-8d68-f5a73c6c60da" providerId="ADAL" clId="{A06BFA41-B1CA-4F79-9224-83BCF04633BA}" dt="2023-07-07T09:56:51.258" v="29" actId="20577"/>
          <ac:spMkLst>
            <pc:docMk/>
            <pc:sldMk cId="3927425677" sldId="293"/>
            <ac:spMk id="4" creationId="{C946AFC4-9BDB-6A87-842D-F70F2707AE78}"/>
          </ac:spMkLst>
        </pc:spChg>
      </pc:sldChg>
      <pc:sldChg chg="modSp mod">
        <pc:chgData name="Richard Kingston" userId="5cd45279-784f-4d42-8d68-f5a73c6c60da" providerId="ADAL" clId="{A06BFA41-B1CA-4F79-9224-83BCF04633BA}" dt="2023-07-07T12:26:59.407" v="769" actId="1076"/>
        <pc:sldMkLst>
          <pc:docMk/>
          <pc:sldMk cId="2022779447" sldId="295"/>
        </pc:sldMkLst>
        <pc:spChg chg="mod">
          <ac:chgData name="Richard Kingston" userId="5cd45279-784f-4d42-8d68-f5a73c6c60da" providerId="ADAL" clId="{A06BFA41-B1CA-4F79-9224-83BCF04633BA}" dt="2023-07-07T12:23:06.831" v="758" actId="15"/>
          <ac:spMkLst>
            <pc:docMk/>
            <pc:sldMk cId="2022779447" sldId="295"/>
            <ac:spMk id="3" creationId="{1FE38352-58A2-6C5B-765E-87F0151D6597}"/>
          </ac:spMkLst>
        </pc:spChg>
        <pc:picChg chg="mod">
          <ac:chgData name="Richard Kingston" userId="5cd45279-784f-4d42-8d68-f5a73c6c60da" providerId="ADAL" clId="{A06BFA41-B1CA-4F79-9224-83BCF04633BA}" dt="2023-07-07T12:26:59.407" v="769" actId="1076"/>
          <ac:picMkLst>
            <pc:docMk/>
            <pc:sldMk cId="2022779447" sldId="295"/>
            <ac:picMk id="7" creationId="{0042E34C-AC1D-EE67-E474-E1E25244F73F}"/>
          </ac:picMkLst>
        </pc:picChg>
      </pc:sldChg>
      <pc:sldChg chg="new del">
        <pc:chgData name="Richard Kingston" userId="5cd45279-784f-4d42-8d68-f5a73c6c60da" providerId="ADAL" clId="{A06BFA41-B1CA-4F79-9224-83BCF04633BA}" dt="2023-07-07T12:17:48.902" v="566" actId="47"/>
        <pc:sldMkLst>
          <pc:docMk/>
          <pc:sldMk cId="4016546504" sldId="297"/>
        </pc:sldMkLst>
      </pc:sldChg>
      <pc:sldChg chg="modSp mod">
        <pc:chgData name="Richard Kingston" userId="5cd45279-784f-4d42-8d68-f5a73c6c60da" providerId="ADAL" clId="{A06BFA41-B1CA-4F79-9224-83BCF04633BA}" dt="2023-07-07T12:25:01.160" v="767" actId="552"/>
        <pc:sldMkLst>
          <pc:docMk/>
          <pc:sldMk cId="4257584373" sldId="297"/>
        </pc:sldMkLst>
        <pc:spChg chg="mod">
          <ac:chgData name="Richard Kingston" userId="5cd45279-784f-4d42-8d68-f5a73c6c60da" providerId="ADAL" clId="{A06BFA41-B1CA-4F79-9224-83BCF04633BA}" dt="2023-07-07T12:25:01.160" v="767" actId="552"/>
          <ac:spMkLst>
            <pc:docMk/>
            <pc:sldMk cId="4257584373" sldId="297"/>
            <ac:spMk id="8" creationId="{1451BBF1-D5A6-7968-E417-41F10D1E7F7B}"/>
          </ac:spMkLst>
        </pc:spChg>
        <pc:spChg chg="mod">
          <ac:chgData name="Richard Kingston" userId="5cd45279-784f-4d42-8d68-f5a73c6c60da" providerId="ADAL" clId="{A06BFA41-B1CA-4F79-9224-83BCF04633BA}" dt="2023-07-07T12:25:01.160" v="767" actId="552"/>
          <ac:spMkLst>
            <pc:docMk/>
            <pc:sldMk cId="4257584373" sldId="297"/>
            <ac:spMk id="9" creationId="{E49EE23B-852B-1898-15F8-4B986B236571}"/>
          </ac:spMkLst>
        </pc:spChg>
        <pc:spChg chg="mod">
          <ac:chgData name="Richard Kingston" userId="5cd45279-784f-4d42-8d68-f5a73c6c60da" providerId="ADAL" clId="{A06BFA41-B1CA-4F79-9224-83BCF04633BA}" dt="2023-07-07T12:25:01.160" v="767" actId="552"/>
          <ac:spMkLst>
            <pc:docMk/>
            <pc:sldMk cId="4257584373" sldId="297"/>
            <ac:spMk id="10" creationId="{29C68147-5CD6-2BFF-0682-CC999F729A77}"/>
          </ac:spMkLst>
        </pc:spChg>
        <pc:spChg chg="mod">
          <ac:chgData name="Richard Kingston" userId="5cd45279-784f-4d42-8d68-f5a73c6c60da" providerId="ADAL" clId="{A06BFA41-B1CA-4F79-9224-83BCF04633BA}" dt="2023-07-07T12:24:52.787" v="766" actId="552"/>
          <ac:spMkLst>
            <pc:docMk/>
            <pc:sldMk cId="4257584373" sldId="297"/>
            <ac:spMk id="11" creationId="{67D7FBE6-3959-8449-8440-127CFC213AED}"/>
          </ac:spMkLst>
        </pc:spChg>
        <pc:spChg chg="mod">
          <ac:chgData name="Richard Kingston" userId="5cd45279-784f-4d42-8d68-f5a73c6c60da" providerId="ADAL" clId="{A06BFA41-B1CA-4F79-9224-83BCF04633BA}" dt="2023-07-07T12:24:52.787" v="766" actId="552"/>
          <ac:spMkLst>
            <pc:docMk/>
            <pc:sldMk cId="4257584373" sldId="297"/>
            <ac:spMk id="12" creationId="{2EDFDBC6-B61D-0A61-9B99-CBB0DA9E5245}"/>
          </ac:spMkLst>
        </pc:spChg>
        <pc:spChg chg="mod">
          <ac:chgData name="Richard Kingston" userId="5cd45279-784f-4d42-8d68-f5a73c6c60da" providerId="ADAL" clId="{A06BFA41-B1CA-4F79-9224-83BCF04633BA}" dt="2023-07-07T12:24:52.787" v="766" actId="552"/>
          <ac:spMkLst>
            <pc:docMk/>
            <pc:sldMk cId="4257584373" sldId="297"/>
            <ac:spMk id="13" creationId="{5FE6D8B5-F166-D9C7-A407-6F2069D493A5}"/>
          </ac:spMkLst>
        </pc:spChg>
        <pc:spChg chg="mod">
          <ac:chgData name="Richard Kingston" userId="5cd45279-784f-4d42-8d68-f5a73c6c60da" providerId="ADAL" clId="{A06BFA41-B1CA-4F79-9224-83BCF04633BA}" dt="2023-07-07T12:24:52.787" v="766" actId="552"/>
          <ac:spMkLst>
            <pc:docMk/>
            <pc:sldMk cId="4257584373" sldId="297"/>
            <ac:spMk id="14" creationId="{24EA2AF7-ADD5-BE3F-BD59-B941273497D9}"/>
          </ac:spMkLst>
        </pc:spChg>
        <pc:spChg chg="mod">
          <ac:chgData name="Richard Kingston" userId="5cd45279-784f-4d42-8d68-f5a73c6c60da" providerId="ADAL" clId="{A06BFA41-B1CA-4F79-9224-83BCF04633BA}" dt="2023-07-07T12:24:52.787" v="766" actId="552"/>
          <ac:spMkLst>
            <pc:docMk/>
            <pc:sldMk cId="4257584373" sldId="297"/>
            <ac:spMk id="15" creationId="{187E91F7-8B4E-7E49-04B8-EE905BA32468}"/>
          </ac:spMkLst>
        </pc:spChg>
        <pc:spChg chg="mod">
          <ac:chgData name="Richard Kingston" userId="5cd45279-784f-4d42-8d68-f5a73c6c60da" providerId="ADAL" clId="{A06BFA41-B1CA-4F79-9224-83BCF04633BA}" dt="2023-07-07T12:24:52.787" v="766" actId="552"/>
          <ac:spMkLst>
            <pc:docMk/>
            <pc:sldMk cId="4257584373" sldId="297"/>
            <ac:spMk id="16" creationId="{1F2BD850-A269-7717-FBF1-779FB7786CC9}"/>
          </ac:spMkLst>
        </pc:spChg>
        <pc:spChg chg="mod">
          <ac:chgData name="Richard Kingston" userId="5cd45279-784f-4d42-8d68-f5a73c6c60da" providerId="ADAL" clId="{A06BFA41-B1CA-4F79-9224-83BCF04633BA}" dt="2023-07-07T12:25:01.160" v="767" actId="552"/>
          <ac:spMkLst>
            <pc:docMk/>
            <pc:sldMk cId="4257584373" sldId="297"/>
            <ac:spMk id="17" creationId="{9643C825-88E0-6B3B-8EF8-15792237A44C}"/>
          </ac:spMkLst>
        </pc:spChg>
        <pc:spChg chg="mod">
          <ac:chgData name="Richard Kingston" userId="5cd45279-784f-4d42-8d68-f5a73c6c60da" providerId="ADAL" clId="{A06BFA41-B1CA-4F79-9224-83BCF04633BA}" dt="2023-07-07T12:25:01.160" v="767" actId="552"/>
          <ac:spMkLst>
            <pc:docMk/>
            <pc:sldMk cId="4257584373" sldId="297"/>
            <ac:spMk id="18" creationId="{340315D7-AFC9-A9DD-CF93-EABE5E795769}"/>
          </ac:spMkLst>
        </pc:spChg>
        <pc:spChg chg="mod">
          <ac:chgData name="Richard Kingston" userId="5cd45279-784f-4d42-8d68-f5a73c6c60da" providerId="ADAL" clId="{A06BFA41-B1CA-4F79-9224-83BCF04633BA}" dt="2023-07-07T12:25:01.160" v="767" actId="552"/>
          <ac:spMkLst>
            <pc:docMk/>
            <pc:sldMk cId="4257584373" sldId="297"/>
            <ac:spMk id="19" creationId="{D8159A47-1108-0608-76EC-0723B00A9B10}"/>
          </ac:spMkLst>
        </pc:spChg>
        <pc:spChg chg="mod">
          <ac:chgData name="Richard Kingston" userId="5cd45279-784f-4d42-8d68-f5a73c6c60da" providerId="ADAL" clId="{A06BFA41-B1CA-4F79-9224-83BCF04633BA}" dt="2023-07-07T12:24:52.787" v="766" actId="552"/>
          <ac:spMkLst>
            <pc:docMk/>
            <pc:sldMk cId="4257584373" sldId="297"/>
            <ac:spMk id="20" creationId="{C7384AD2-D7B2-582E-4DD9-6787792378FC}"/>
          </ac:spMkLst>
        </pc:spChg>
        <pc:spChg chg="mod">
          <ac:chgData name="Richard Kingston" userId="5cd45279-784f-4d42-8d68-f5a73c6c60da" providerId="ADAL" clId="{A06BFA41-B1CA-4F79-9224-83BCF04633BA}" dt="2023-07-07T12:24:52.787" v="766" actId="552"/>
          <ac:spMkLst>
            <pc:docMk/>
            <pc:sldMk cId="4257584373" sldId="297"/>
            <ac:spMk id="21" creationId="{36DE89C7-D84A-D92D-5FEC-AE606FC03C02}"/>
          </ac:spMkLst>
        </pc:spChg>
        <pc:spChg chg="mod">
          <ac:chgData name="Richard Kingston" userId="5cd45279-784f-4d42-8d68-f5a73c6c60da" providerId="ADAL" clId="{A06BFA41-B1CA-4F79-9224-83BCF04633BA}" dt="2023-07-07T12:24:52.787" v="766" actId="552"/>
          <ac:spMkLst>
            <pc:docMk/>
            <pc:sldMk cId="4257584373" sldId="297"/>
            <ac:spMk id="22" creationId="{B7B3ED01-E1C6-67D2-6F3B-4865C8B5F8BE}"/>
          </ac:spMkLst>
        </pc:spChg>
        <pc:spChg chg="mod">
          <ac:chgData name="Richard Kingston" userId="5cd45279-784f-4d42-8d68-f5a73c6c60da" providerId="ADAL" clId="{A06BFA41-B1CA-4F79-9224-83BCF04633BA}" dt="2023-07-07T12:25:01.160" v="767" actId="552"/>
          <ac:spMkLst>
            <pc:docMk/>
            <pc:sldMk cId="4257584373" sldId="297"/>
            <ac:spMk id="23" creationId="{86B6BA9F-4A9D-29D9-DA46-3BA63975F1DC}"/>
          </ac:spMkLst>
        </pc:spChg>
        <pc:spChg chg="mod">
          <ac:chgData name="Richard Kingston" userId="5cd45279-784f-4d42-8d68-f5a73c6c60da" providerId="ADAL" clId="{A06BFA41-B1CA-4F79-9224-83BCF04633BA}" dt="2023-07-07T12:24:45.945" v="765" actId="552"/>
          <ac:spMkLst>
            <pc:docMk/>
            <pc:sldMk cId="4257584373" sldId="297"/>
            <ac:spMk id="24" creationId="{5CCF20D8-BCA9-D524-E77A-C34D200213B6}"/>
          </ac:spMkLst>
        </pc:spChg>
        <pc:spChg chg="mod">
          <ac:chgData name="Richard Kingston" userId="5cd45279-784f-4d42-8d68-f5a73c6c60da" providerId="ADAL" clId="{A06BFA41-B1CA-4F79-9224-83BCF04633BA}" dt="2023-07-07T12:25:01.160" v="767" actId="552"/>
          <ac:spMkLst>
            <pc:docMk/>
            <pc:sldMk cId="4257584373" sldId="297"/>
            <ac:spMk id="25" creationId="{B06C012E-4A2F-A20B-227B-CB5C5E8DE872}"/>
          </ac:spMkLst>
        </pc:spChg>
      </pc:sldChg>
    </pc:docChg>
  </pc:docChgLst>
  <pc:docChgLst>
    <pc:chgData name="Richard Kingston" userId="5cd45279-784f-4d42-8d68-f5a73c6c60da" providerId="ADAL" clId="{52E71B21-7782-48E8-9D5B-8C17E1AA92A3}"/>
    <pc:docChg chg="custSel modSld">
      <pc:chgData name="Richard Kingston" userId="5cd45279-784f-4d42-8d68-f5a73c6c60da" providerId="ADAL" clId="{52E71B21-7782-48E8-9D5B-8C17E1AA92A3}" dt="2023-07-10T15:07:10.990" v="223" actId="1076"/>
      <pc:docMkLst>
        <pc:docMk/>
      </pc:docMkLst>
      <pc:sldChg chg="modSp mod">
        <pc:chgData name="Richard Kingston" userId="5cd45279-784f-4d42-8d68-f5a73c6c60da" providerId="ADAL" clId="{52E71B21-7782-48E8-9D5B-8C17E1AA92A3}" dt="2023-07-10T14:30:28.172" v="157" actId="20577"/>
        <pc:sldMkLst>
          <pc:docMk/>
          <pc:sldMk cId="0" sldId="256"/>
        </pc:sldMkLst>
        <pc:spChg chg="mod">
          <ac:chgData name="Richard Kingston" userId="5cd45279-784f-4d42-8d68-f5a73c6c60da" providerId="ADAL" clId="{52E71B21-7782-48E8-9D5B-8C17E1AA92A3}" dt="2023-07-10T14:30:28.172" v="157" actId="20577"/>
          <ac:spMkLst>
            <pc:docMk/>
            <pc:sldMk cId="0" sldId="256"/>
            <ac:spMk id="3" creationId="{7FEA4807-1213-53D6-9773-BA3FBEADBA63}"/>
          </ac:spMkLst>
        </pc:spChg>
      </pc:sldChg>
      <pc:sldChg chg="delCm">
        <pc:chgData name="Richard Kingston" userId="5cd45279-784f-4d42-8d68-f5a73c6c60da" providerId="ADAL" clId="{52E71B21-7782-48E8-9D5B-8C17E1AA92A3}" dt="2023-07-10T14:23:48.981" v="0"/>
        <pc:sldMkLst>
          <pc:docMk/>
          <pc:sldMk cId="0" sldId="260"/>
        </pc:sldMkLst>
        <pc:extLst>
          <p:ext xmlns:p="http://schemas.openxmlformats.org/presentationml/2006/main" uri="{D6D511B9-2390-475A-947B-AFAB55BFBCF1}">
            <pc226:cmChg xmlns:pc226="http://schemas.microsoft.com/office/powerpoint/2022/06/main/command" chg="del">
              <pc226:chgData name="Richard Kingston" userId="5cd45279-784f-4d42-8d68-f5a73c6c60da" providerId="ADAL" clId="{52E71B21-7782-48E8-9D5B-8C17E1AA92A3}" dt="2023-07-10T14:23:48.981" v="0"/>
              <pc2:cmMkLst xmlns:pc2="http://schemas.microsoft.com/office/powerpoint/2019/9/main/command">
                <pc:docMk/>
                <pc:sldMk cId="0" sldId="260"/>
                <pc2:cmMk id="{32081FFA-66D5-40F2-978B-E2EAB6EEC13F}"/>
              </pc2:cmMkLst>
            </pc226:cmChg>
          </p:ext>
        </pc:extLst>
      </pc:sldChg>
      <pc:sldChg chg="addSp modSp mod modAnim">
        <pc:chgData name="Richard Kingston" userId="5cd45279-784f-4d42-8d68-f5a73c6c60da" providerId="ADAL" clId="{52E71B21-7782-48E8-9D5B-8C17E1AA92A3}" dt="2023-07-10T15:07:10.990" v="223" actId="1076"/>
        <pc:sldMkLst>
          <pc:docMk/>
          <pc:sldMk cId="0" sldId="284"/>
        </pc:sldMkLst>
        <pc:spChg chg="add mod">
          <ac:chgData name="Richard Kingston" userId="5cd45279-784f-4d42-8d68-f5a73c6c60da" providerId="ADAL" clId="{52E71B21-7782-48E8-9D5B-8C17E1AA92A3}" dt="2023-07-10T15:07:10.990" v="223" actId="1076"/>
          <ac:spMkLst>
            <pc:docMk/>
            <pc:sldMk cId="0" sldId="284"/>
            <ac:spMk id="2" creationId="{440BB371-BF0A-4BA6-9C02-CB8F60E0E5A9}"/>
          </ac:spMkLst>
        </pc:spChg>
      </pc:sldChg>
      <pc:sldChg chg="addSp delSp modSp mod">
        <pc:chgData name="Richard Kingston" userId="5cd45279-784f-4d42-8d68-f5a73c6c60da" providerId="ADAL" clId="{52E71B21-7782-48E8-9D5B-8C17E1AA92A3}" dt="2023-07-10T15:06:46.600" v="217" actId="1037"/>
        <pc:sldMkLst>
          <pc:docMk/>
          <pc:sldMk cId="2934150505" sldId="298"/>
        </pc:sldMkLst>
        <pc:spChg chg="add del">
          <ac:chgData name="Richard Kingston" userId="5cd45279-784f-4d42-8d68-f5a73c6c60da" providerId="ADAL" clId="{52E71B21-7782-48E8-9D5B-8C17E1AA92A3}" dt="2023-07-10T15:04:44.558" v="179" actId="478"/>
          <ac:spMkLst>
            <pc:docMk/>
            <pc:sldMk cId="2934150505" sldId="298"/>
            <ac:spMk id="2" creationId="{E574DA78-ECE2-238C-C9F0-A652DF4EC6C9}"/>
          </ac:spMkLst>
        </pc:spChg>
        <pc:spChg chg="mod">
          <ac:chgData name="Richard Kingston" userId="5cd45279-784f-4d42-8d68-f5a73c6c60da" providerId="ADAL" clId="{52E71B21-7782-48E8-9D5B-8C17E1AA92A3}" dt="2023-07-10T14:26:14.890" v="40" actId="14100"/>
          <ac:spMkLst>
            <pc:docMk/>
            <pc:sldMk cId="2934150505" sldId="298"/>
            <ac:spMk id="3" creationId="{1FE38352-58A2-6C5B-765E-87F0151D6597}"/>
          </ac:spMkLst>
        </pc:spChg>
        <pc:spChg chg="add del">
          <ac:chgData name="Richard Kingston" userId="5cd45279-784f-4d42-8d68-f5a73c6c60da" providerId="ADAL" clId="{52E71B21-7782-48E8-9D5B-8C17E1AA92A3}" dt="2023-07-10T15:04:58.999" v="181" actId="478"/>
          <ac:spMkLst>
            <pc:docMk/>
            <pc:sldMk cId="2934150505" sldId="298"/>
            <ac:spMk id="5" creationId="{AB229465-49BD-83B3-215C-500336D5CEA1}"/>
          </ac:spMkLst>
        </pc:spChg>
        <pc:picChg chg="add mod">
          <ac:chgData name="Richard Kingston" userId="5cd45279-784f-4d42-8d68-f5a73c6c60da" providerId="ADAL" clId="{52E71B21-7782-48E8-9D5B-8C17E1AA92A3}" dt="2023-07-10T15:06:46.600" v="217" actId="1037"/>
          <ac:picMkLst>
            <pc:docMk/>
            <pc:sldMk cId="2934150505" sldId="298"/>
            <ac:picMk id="7" creationId="{F419DBA5-48E4-41DC-7ADA-D3992FB7AF62}"/>
          </ac:picMkLst>
        </pc:picChg>
        <pc:picChg chg="add mod">
          <ac:chgData name="Richard Kingston" userId="5cd45279-784f-4d42-8d68-f5a73c6c60da" providerId="ADAL" clId="{52E71B21-7782-48E8-9D5B-8C17E1AA92A3}" dt="2023-07-10T15:06:17.682" v="187" actId="732"/>
          <ac:picMkLst>
            <pc:docMk/>
            <pc:sldMk cId="2934150505" sldId="298"/>
            <ac:picMk id="1026" creationId="{64B9BBDF-15EB-D366-3E17-52233FEDF8F4}"/>
          </ac:picMkLst>
        </pc:picChg>
      </pc:sldChg>
    </pc:docChg>
  </pc:docChgLst>
  <pc:docChgLst>
    <pc:chgData name="Nourhan Heysham" userId="757e411e-16dd-4d92-a227-7c9e643da99d" providerId="ADAL" clId="{85692775-8430-467F-A5C2-EC5A41C885BE}"/>
    <pc:docChg chg="undo redo custSel addSld delSld modSld sldOrd">
      <pc:chgData name="Nourhan Heysham" userId="757e411e-16dd-4d92-a227-7c9e643da99d" providerId="ADAL" clId="{85692775-8430-467F-A5C2-EC5A41C885BE}" dt="2023-07-12T08:12:31.684" v="1713" actId="20577"/>
      <pc:docMkLst>
        <pc:docMk/>
      </pc:docMkLst>
      <pc:sldChg chg="addSp delSp modSp mod ord modClrScheme modAnim chgLayout">
        <pc:chgData name="Nourhan Heysham" userId="757e411e-16dd-4d92-a227-7c9e643da99d" providerId="ADAL" clId="{85692775-8430-467F-A5C2-EC5A41C885BE}" dt="2023-07-07T12:31:59.877" v="305"/>
        <pc:sldMkLst>
          <pc:docMk/>
          <pc:sldMk cId="0" sldId="260"/>
        </pc:sldMkLst>
        <pc:spChg chg="add del mod ord">
          <ac:chgData name="Nourhan Heysham" userId="757e411e-16dd-4d92-a227-7c9e643da99d" providerId="ADAL" clId="{85692775-8430-467F-A5C2-EC5A41C885BE}" dt="2023-07-07T12:23:37.697" v="241" actId="478"/>
          <ac:spMkLst>
            <pc:docMk/>
            <pc:sldMk cId="0" sldId="260"/>
            <ac:spMk id="2" creationId="{C3E3F955-50F9-BB53-4EF0-E154C197415C}"/>
          </ac:spMkLst>
        </pc:spChg>
        <pc:spChg chg="add del mod ord">
          <ac:chgData name="Nourhan Heysham" userId="757e411e-16dd-4d92-a227-7c9e643da99d" providerId="ADAL" clId="{85692775-8430-467F-A5C2-EC5A41C885BE}" dt="2023-07-07T12:23:47.753" v="245" actId="478"/>
          <ac:spMkLst>
            <pc:docMk/>
            <pc:sldMk cId="0" sldId="260"/>
            <ac:spMk id="3" creationId="{5F928E0A-12B5-50CC-51BB-823479C1AD2F}"/>
          </ac:spMkLst>
        </pc:spChg>
        <pc:spChg chg="mod ord">
          <ac:chgData name="Nourhan Heysham" userId="757e411e-16dd-4d92-a227-7c9e643da99d" providerId="ADAL" clId="{85692775-8430-467F-A5C2-EC5A41C885BE}" dt="2023-07-07T12:23:35.389" v="240" actId="700"/>
          <ac:spMkLst>
            <pc:docMk/>
            <pc:sldMk cId="0" sldId="260"/>
            <ac:spMk id="4" creationId="{00000000-0000-0000-0000-000000000000}"/>
          </ac:spMkLst>
        </pc:spChg>
        <pc:spChg chg="mod">
          <ac:chgData name="Nourhan Heysham" userId="757e411e-16dd-4d92-a227-7c9e643da99d" providerId="ADAL" clId="{85692775-8430-467F-A5C2-EC5A41C885BE}" dt="2023-07-07T12:31:36.532" v="304" actId="207"/>
          <ac:spMkLst>
            <pc:docMk/>
            <pc:sldMk cId="0" sldId="260"/>
            <ac:spMk id="21" creationId="{D6F7A9E0-6779-76A0-34DD-4B23DA18B96E}"/>
          </ac:spMkLst>
        </pc:spChg>
        <pc:spChg chg="mod">
          <ac:chgData name="Nourhan Heysham" userId="757e411e-16dd-4d92-a227-7c9e643da99d" providerId="ADAL" clId="{85692775-8430-467F-A5C2-EC5A41C885BE}" dt="2023-07-07T12:31:36.532" v="304" actId="207"/>
          <ac:spMkLst>
            <pc:docMk/>
            <pc:sldMk cId="0" sldId="260"/>
            <ac:spMk id="27" creationId="{0633FFAE-1913-F56E-5DD6-5EF6B8E9B35B}"/>
          </ac:spMkLst>
        </pc:spChg>
        <pc:spChg chg="add del mod">
          <ac:chgData name="Nourhan Heysham" userId="757e411e-16dd-4d92-a227-7c9e643da99d" providerId="ADAL" clId="{85692775-8430-467F-A5C2-EC5A41C885BE}" dt="2023-07-07T12:23:45.435" v="244" actId="207"/>
          <ac:spMkLst>
            <pc:docMk/>
            <pc:sldMk cId="0" sldId="260"/>
            <ac:spMk id="29" creationId="{109C95E0-B290-EF37-84F2-BAA091CDB673}"/>
          </ac:spMkLst>
        </pc:spChg>
      </pc:sldChg>
      <pc:sldChg chg="add del">
        <pc:chgData name="Nourhan Heysham" userId="757e411e-16dd-4d92-a227-7c9e643da99d" providerId="ADAL" clId="{85692775-8430-467F-A5C2-EC5A41C885BE}" dt="2023-07-07T12:06:42.009" v="22"/>
        <pc:sldMkLst>
          <pc:docMk/>
          <pc:sldMk cId="0" sldId="270"/>
        </pc:sldMkLst>
      </pc:sldChg>
      <pc:sldChg chg="addSp modSp modAnim">
        <pc:chgData name="Nourhan Heysham" userId="757e411e-16dd-4d92-a227-7c9e643da99d" providerId="ADAL" clId="{85692775-8430-467F-A5C2-EC5A41C885BE}" dt="2023-07-07T12:16:50.661" v="194"/>
        <pc:sldMkLst>
          <pc:docMk/>
          <pc:sldMk cId="166932612" sldId="287"/>
        </pc:sldMkLst>
        <pc:picChg chg="add mod">
          <ac:chgData name="Nourhan Heysham" userId="757e411e-16dd-4d92-a227-7c9e643da99d" providerId="ADAL" clId="{85692775-8430-467F-A5C2-EC5A41C885BE}" dt="2023-07-07T12:16:35.660" v="191"/>
          <ac:picMkLst>
            <pc:docMk/>
            <pc:sldMk cId="166932612" sldId="287"/>
            <ac:picMk id="2" creationId="{ADFA51BF-529B-1F76-74FF-C5B8A1E343AD}"/>
          </ac:picMkLst>
        </pc:picChg>
        <pc:picChg chg="add mod">
          <ac:chgData name="Nourhan Heysham" userId="757e411e-16dd-4d92-a227-7c9e643da99d" providerId="ADAL" clId="{85692775-8430-467F-A5C2-EC5A41C885BE}" dt="2023-07-07T12:16:49.218" v="193"/>
          <ac:picMkLst>
            <pc:docMk/>
            <pc:sldMk cId="166932612" sldId="287"/>
            <ac:picMk id="5" creationId="{BF1F05AB-4530-D867-8507-080FB751F75C}"/>
          </ac:picMkLst>
        </pc:picChg>
      </pc:sldChg>
      <pc:sldChg chg="del">
        <pc:chgData name="Nourhan Heysham" userId="757e411e-16dd-4d92-a227-7c9e643da99d" providerId="ADAL" clId="{85692775-8430-467F-A5C2-EC5A41C885BE}" dt="2023-07-07T12:16:53.189" v="195" actId="47"/>
        <pc:sldMkLst>
          <pc:docMk/>
          <pc:sldMk cId="2202865743" sldId="288"/>
        </pc:sldMkLst>
      </pc:sldChg>
      <pc:sldChg chg="del">
        <pc:chgData name="Nourhan Heysham" userId="757e411e-16dd-4d92-a227-7c9e643da99d" providerId="ADAL" clId="{85692775-8430-467F-A5C2-EC5A41C885BE}" dt="2023-07-07T12:16:54.410" v="196" actId="47"/>
        <pc:sldMkLst>
          <pc:docMk/>
          <pc:sldMk cId="165144433" sldId="289"/>
        </pc:sldMkLst>
      </pc:sldChg>
      <pc:sldChg chg="modNotesTx">
        <pc:chgData name="Nourhan Heysham" userId="757e411e-16dd-4d92-a227-7c9e643da99d" providerId="ADAL" clId="{85692775-8430-467F-A5C2-EC5A41C885BE}" dt="2023-07-12T08:12:31.684" v="1713" actId="20577"/>
        <pc:sldMkLst>
          <pc:docMk/>
          <pc:sldMk cId="2726783848" sldId="291"/>
        </pc:sldMkLst>
      </pc:sldChg>
      <pc:sldChg chg="modSp mod">
        <pc:chgData name="Nourhan Heysham" userId="757e411e-16dd-4d92-a227-7c9e643da99d" providerId="ADAL" clId="{85692775-8430-467F-A5C2-EC5A41C885BE}" dt="2023-07-07T12:29:56.645" v="302" actId="113"/>
        <pc:sldMkLst>
          <pc:docMk/>
          <pc:sldMk cId="501943625" sldId="292"/>
        </pc:sldMkLst>
        <pc:spChg chg="mod">
          <ac:chgData name="Nourhan Heysham" userId="757e411e-16dd-4d92-a227-7c9e643da99d" providerId="ADAL" clId="{85692775-8430-467F-A5C2-EC5A41C885BE}" dt="2023-07-07T12:29:56.645" v="302" actId="113"/>
          <ac:spMkLst>
            <pc:docMk/>
            <pc:sldMk cId="501943625" sldId="292"/>
            <ac:spMk id="4" creationId="{FEBE52DE-7C80-BCE2-F4B4-D03670EABB24}"/>
          </ac:spMkLst>
        </pc:spChg>
      </pc:sldChg>
      <pc:sldChg chg="delSp modSp mod ord">
        <pc:chgData name="Nourhan Heysham" userId="757e411e-16dd-4d92-a227-7c9e643da99d" providerId="ADAL" clId="{85692775-8430-467F-A5C2-EC5A41C885BE}" dt="2023-07-07T12:39:39.438" v="562" actId="478"/>
        <pc:sldMkLst>
          <pc:docMk/>
          <pc:sldMk cId="3927425677" sldId="293"/>
        </pc:sldMkLst>
        <pc:spChg chg="del">
          <ac:chgData name="Nourhan Heysham" userId="757e411e-16dd-4d92-a227-7c9e643da99d" providerId="ADAL" clId="{85692775-8430-467F-A5C2-EC5A41C885BE}" dt="2023-07-07T12:39:39.438" v="562" actId="478"/>
          <ac:spMkLst>
            <pc:docMk/>
            <pc:sldMk cId="3927425677" sldId="293"/>
            <ac:spMk id="2" creationId="{F58CC226-C186-89E3-E594-BA7D835188FA}"/>
          </ac:spMkLst>
        </pc:spChg>
        <pc:spChg chg="mod">
          <ac:chgData name="Nourhan Heysham" userId="757e411e-16dd-4d92-a227-7c9e643da99d" providerId="ADAL" clId="{85692775-8430-467F-A5C2-EC5A41C885BE}" dt="2023-07-07T12:38:56.717" v="560" actId="2711"/>
          <ac:spMkLst>
            <pc:docMk/>
            <pc:sldMk cId="3927425677" sldId="293"/>
            <ac:spMk id="3" creationId="{1FE38352-58A2-6C5B-765E-87F0151D6597}"/>
          </ac:spMkLst>
        </pc:spChg>
        <pc:spChg chg="mod">
          <ac:chgData name="Nourhan Heysham" userId="757e411e-16dd-4d92-a227-7c9e643da99d" providerId="ADAL" clId="{85692775-8430-467F-A5C2-EC5A41C885BE}" dt="2023-07-07T12:09:51.092" v="49"/>
          <ac:spMkLst>
            <pc:docMk/>
            <pc:sldMk cId="3927425677" sldId="293"/>
            <ac:spMk id="4" creationId="{C946AFC4-9BDB-6A87-842D-F70F2707AE78}"/>
          </ac:spMkLst>
        </pc:spChg>
      </pc:sldChg>
      <pc:sldChg chg="addSp delSp modSp add mod modClrScheme chgLayout">
        <pc:chgData name="Nourhan Heysham" userId="757e411e-16dd-4d92-a227-7c9e643da99d" providerId="ADAL" clId="{85692775-8430-467F-A5C2-EC5A41C885BE}" dt="2023-07-07T12:17:59.417" v="203" actId="1076"/>
        <pc:sldMkLst>
          <pc:docMk/>
          <pc:sldMk cId="790126682" sldId="294"/>
        </pc:sldMkLst>
        <pc:spChg chg="mod ord">
          <ac:chgData name="Nourhan Heysham" userId="757e411e-16dd-4d92-a227-7c9e643da99d" providerId="ADAL" clId="{85692775-8430-467F-A5C2-EC5A41C885BE}" dt="2023-07-07T12:17:59.417" v="203" actId="1076"/>
          <ac:spMkLst>
            <pc:docMk/>
            <pc:sldMk cId="790126682" sldId="294"/>
            <ac:spMk id="2" creationId="{F044B8C7-0921-1D6F-5E75-4CF850192AB7}"/>
          </ac:spMkLst>
        </pc:spChg>
        <pc:spChg chg="del">
          <ac:chgData name="Nourhan Heysham" userId="757e411e-16dd-4d92-a227-7c9e643da99d" providerId="ADAL" clId="{85692775-8430-467F-A5C2-EC5A41C885BE}" dt="2023-07-07T12:06:21.407" v="1" actId="478"/>
          <ac:spMkLst>
            <pc:docMk/>
            <pc:sldMk cId="790126682" sldId="294"/>
            <ac:spMk id="4" creationId="{FEBE52DE-7C80-BCE2-F4B4-D03670EABB24}"/>
          </ac:spMkLst>
        </pc:spChg>
        <pc:spChg chg="add del mod">
          <ac:chgData name="Nourhan Heysham" userId="757e411e-16dd-4d92-a227-7c9e643da99d" providerId="ADAL" clId="{85692775-8430-467F-A5C2-EC5A41C885BE}" dt="2023-07-07T12:06:23.973" v="2" actId="478"/>
          <ac:spMkLst>
            <pc:docMk/>
            <pc:sldMk cId="790126682" sldId="294"/>
            <ac:spMk id="5" creationId="{7D35D00E-3CD6-CB13-D446-853B0A7A4043}"/>
          </ac:spMkLst>
        </pc:spChg>
        <pc:spChg chg="add del mod">
          <ac:chgData name="Nourhan Heysham" userId="757e411e-16dd-4d92-a227-7c9e643da99d" providerId="ADAL" clId="{85692775-8430-467F-A5C2-EC5A41C885BE}" dt="2023-07-07T12:16:02.953" v="187" actId="478"/>
          <ac:spMkLst>
            <pc:docMk/>
            <pc:sldMk cId="790126682" sldId="294"/>
            <ac:spMk id="7" creationId="{71736A04-9535-AE7F-0417-D2C87856E303}"/>
          </ac:spMkLst>
        </pc:spChg>
        <pc:spChg chg="add del mod">
          <ac:chgData name="Nourhan Heysham" userId="757e411e-16dd-4d92-a227-7c9e643da99d" providerId="ADAL" clId="{85692775-8430-467F-A5C2-EC5A41C885BE}" dt="2023-07-07T12:16:02.953" v="187" actId="478"/>
          <ac:spMkLst>
            <pc:docMk/>
            <pc:sldMk cId="790126682" sldId="294"/>
            <ac:spMk id="8" creationId="{6F0E71E0-8B5D-0390-D891-9BA599C61D5B}"/>
          </ac:spMkLst>
        </pc:spChg>
        <pc:spChg chg="add del mod">
          <ac:chgData name="Nourhan Heysham" userId="757e411e-16dd-4d92-a227-7c9e643da99d" providerId="ADAL" clId="{85692775-8430-467F-A5C2-EC5A41C885BE}" dt="2023-07-07T12:16:02.953" v="187" actId="478"/>
          <ac:spMkLst>
            <pc:docMk/>
            <pc:sldMk cId="790126682" sldId="294"/>
            <ac:spMk id="9" creationId="{0EB52472-B572-D581-7FE4-12FF8D7A48BF}"/>
          </ac:spMkLst>
        </pc:spChg>
        <pc:spChg chg="add del mod">
          <ac:chgData name="Nourhan Heysham" userId="757e411e-16dd-4d92-a227-7c9e643da99d" providerId="ADAL" clId="{85692775-8430-467F-A5C2-EC5A41C885BE}" dt="2023-07-07T12:16:02.953" v="187" actId="478"/>
          <ac:spMkLst>
            <pc:docMk/>
            <pc:sldMk cId="790126682" sldId="294"/>
            <ac:spMk id="10" creationId="{9C3C7897-CD4E-87FD-D774-78EF6AE42C6A}"/>
          </ac:spMkLst>
        </pc:spChg>
        <pc:spChg chg="add del mod">
          <ac:chgData name="Nourhan Heysham" userId="757e411e-16dd-4d92-a227-7c9e643da99d" providerId="ADAL" clId="{85692775-8430-467F-A5C2-EC5A41C885BE}" dt="2023-07-07T12:16:02.953" v="187" actId="478"/>
          <ac:spMkLst>
            <pc:docMk/>
            <pc:sldMk cId="790126682" sldId="294"/>
            <ac:spMk id="11" creationId="{965C522E-D894-8AED-7E2B-C137F73D8456}"/>
          </ac:spMkLst>
        </pc:spChg>
        <pc:spChg chg="add del mod">
          <ac:chgData name="Nourhan Heysham" userId="757e411e-16dd-4d92-a227-7c9e643da99d" providerId="ADAL" clId="{85692775-8430-467F-A5C2-EC5A41C885BE}" dt="2023-07-07T12:16:02.953" v="187" actId="478"/>
          <ac:spMkLst>
            <pc:docMk/>
            <pc:sldMk cId="790126682" sldId="294"/>
            <ac:spMk id="12" creationId="{A9673DE4-79D4-9CFC-38C4-3F8A4FDD1FD0}"/>
          </ac:spMkLst>
        </pc:spChg>
        <pc:spChg chg="add del mod">
          <ac:chgData name="Nourhan Heysham" userId="757e411e-16dd-4d92-a227-7c9e643da99d" providerId="ADAL" clId="{85692775-8430-467F-A5C2-EC5A41C885BE}" dt="2023-07-07T12:16:02.953" v="187" actId="478"/>
          <ac:spMkLst>
            <pc:docMk/>
            <pc:sldMk cId="790126682" sldId="294"/>
            <ac:spMk id="13" creationId="{32FC8504-AF9F-D5BE-086F-39D362E8B3D9}"/>
          </ac:spMkLst>
        </pc:spChg>
        <pc:spChg chg="add del mod">
          <ac:chgData name="Nourhan Heysham" userId="757e411e-16dd-4d92-a227-7c9e643da99d" providerId="ADAL" clId="{85692775-8430-467F-A5C2-EC5A41C885BE}" dt="2023-07-07T12:16:02.953" v="187" actId="478"/>
          <ac:spMkLst>
            <pc:docMk/>
            <pc:sldMk cId="790126682" sldId="294"/>
            <ac:spMk id="14" creationId="{55536A32-E55F-7C86-94DB-66A309326379}"/>
          </ac:spMkLst>
        </pc:spChg>
        <pc:spChg chg="add del mod">
          <ac:chgData name="Nourhan Heysham" userId="757e411e-16dd-4d92-a227-7c9e643da99d" providerId="ADAL" clId="{85692775-8430-467F-A5C2-EC5A41C885BE}" dt="2023-07-07T12:16:02.953" v="187" actId="478"/>
          <ac:spMkLst>
            <pc:docMk/>
            <pc:sldMk cId="790126682" sldId="294"/>
            <ac:spMk id="15" creationId="{16137FDB-0E7B-2F58-EC40-14B403B5D65B}"/>
          </ac:spMkLst>
        </pc:spChg>
        <pc:spChg chg="add del mod">
          <ac:chgData name="Nourhan Heysham" userId="757e411e-16dd-4d92-a227-7c9e643da99d" providerId="ADAL" clId="{85692775-8430-467F-A5C2-EC5A41C885BE}" dt="2023-07-07T12:16:02.953" v="187" actId="478"/>
          <ac:spMkLst>
            <pc:docMk/>
            <pc:sldMk cId="790126682" sldId="294"/>
            <ac:spMk id="16" creationId="{5BC9A374-7604-6006-DFE5-BDDAC8A97F4C}"/>
          </ac:spMkLst>
        </pc:spChg>
        <pc:spChg chg="add del mod">
          <ac:chgData name="Nourhan Heysham" userId="757e411e-16dd-4d92-a227-7c9e643da99d" providerId="ADAL" clId="{85692775-8430-467F-A5C2-EC5A41C885BE}" dt="2023-07-07T12:16:02.953" v="187" actId="478"/>
          <ac:spMkLst>
            <pc:docMk/>
            <pc:sldMk cId="790126682" sldId="294"/>
            <ac:spMk id="17" creationId="{F0AF5C4E-52C4-6090-0C0F-29A49FB51C24}"/>
          </ac:spMkLst>
        </pc:spChg>
        <pc:spChg chg="add del mod">
          <ac:chgData name="Nourhan Heysham" userId="757e411e-16dd-4d92-a227-7c9e643da99d" providerId="ADAL" clId="{85692775-8430-467F-A5C2-EC5A41C885BE}" dt="2023-07-07T12:16:02.953" v="187" actId="478"/>
          <ac:spMkLst>
            <pc:docMk/>
            <pc:sldMk cId="790126682" sldId="294"/>
            <ac:spMk id="18" creationId="{2AA7EAD7-564B-6FDC-CD32-DA3E53F41EC8}"/>
          </ac:spMkLst>
        </pc:spChg>
        <pc:spChg chg="add del mod">
          <ac:chgData name="Nourhan Heysham" userId="757e411e-16dd-4d92-a227-7c9e643da99d" providerId="ADAL" clId="{85692775-8430-467F-A5C2-EC5A41C885BE}" dt="2023-07-07T12:16:02.953" v="187" actId="478"/>
          <ac:spMkLst>
            <pc:docMk/>
            <pc:sldMk cId="790126682" sldId="294"/>
            <ac:spMk id="19" creationId="{B7351E4A-6CDD-4B58-C96A-FFB41BED3F12}"/>
          </ac:spMkLst>
        </pc:spChg>
        <pc:spChg chg="add del mod">
          <ac:chgData name="Nourhan Heysham" userId="757e411e-16dd-4d92-a227-7c9e643da99d" providerId="ADAL" clId="{85692775-8430-467F-A5C2-EC5A41C885BE}" dt="2023-07-07T12:16:02.953" v="187" actId="478"/>
          <ac:spMkLst>
            <pc:docMk/>
            <pc:sldMk cId="790126682" sldId="294"/>
            <ac:spMk id="20" creationId="{B3BC8C0E-00F3-49FD-D2B4-5DBAEB84F517}"/>
          </ac:spMkLst>
        </pc:spChg>
        <pc:spChg chg="add del mod">
          <ac:chgData name="Nourhan Heysham" userId="757e411e-16dd-4d92-a227-7c9e643da99d" providerId="ADAL" clId="{85692775-8430-467F-A5C2-EC5A41C885BE}" dt="2023-07-07T12:16:02.953" v="187" actId="478"/>
          <ac:spMkLst>
            <pc:docMk/>
            <pc:sldMk cId="790126682" sldId="294"/>
            <ac:spMk id="21" creationId="{743BF95D-56CC-3F35-3DB4-FB8A0949D9D4}"/>
          </ac:spMkLst>
        </pc:spChg>
        <pc:spChg chg="add del mod">
          <ac:chgData name="Nourhan Heysham" userId="757e411e-16dd-4d92-a227-7c9e643da99d" providerId="ADAL" clId="{85692775-8430-467F-A5C2-EC5A41C885BE}" dt="2023-07-07T12:16:02.953" v="187" actId="478"/>
          <ac:spMkLst>
            <pc:docMk/>
            <pc:sldMk cId="790126682" sldId="294"/>
            <ac:spMk id="22" creationId="{A3B240CE-A19D-1EC1-28D3-33ACC22D299F}"/>
          </ac:spMkLst>
        </pc:spChg>
        <pc:spChg chg="add del mod">
          <ac:chgData name="Nourhan Heysham" userId="757e411e-16dd-4d92-a227-7c9e643da99d" providerId="ADAL" clId="{85692775-8430-467F-A5C2-EC5A41C885BE}" dt="2023-07-07T12:16:02.953" v="187" actId="478"/>
          <ac:spMkLst>
            <pc:docMk/>
            <pc:sldMk cId="790126682" sldId="294"/>
            <ac:spMk id="23" creationId="{3DA2EA36-E40F-4886-038F-D7B8169745DA}"/>
          </ac:spMkLst>
        </pc:spChg>
        <pc:spChg chg="add del mod">
          <ac:chgData name="Nourhan Heysham" userId="757e411e-16dd-4d92-a227-7c9e643da99d" providerId="ADAL" clId="{85692775-8430-467F-A5C2-EC5A41C885BE}" dt="2023-07-07T12:16:02.953" v="187" actId="478"/>
          <ac:spMkLst>
            <pc:docMk/>
            <pc:sldMk cId="790126682" sldId="294"/>
            <ac:spMk id="24" creationId="{3B4F9D94-8332-35DB-21F7-13AAD5FBE692}"/>
          </ac:spMkLst>
        </pc:spChg>
        <pc:spChg chg="add del mod">
          <ac:chgData name="Nourhan Heysham" userId="757e411e-16dd-4d92-a227-7c9e643da99d" providerId="ADAL" clId="{85692775-8430-467F-A5C2-EC5A41C885BE}" dt="2023-07-07T12:16:02.953" v="187" actId="478"/>
          <ac:spMkLst>
            <pc:docMk/>
            <pc:sldMk cId="790126682" sldId="294"/>
            <ac:spMk id="25" creationId="{9A411A68-FB91-14EC-7E83-2816A9486F8A}"/>
          </ac:spMkLst>
        </pc:spChg>
        <pc:spChg chg="add del mod">
          <ac:chgData name="Nourhan Heysham" userId="757e411e-16dd-4d92-a227-7c9e643da99d" providerId="ADAL" clId="{85692775-8430-467F-A5C2-EC5A41C885BE}" dt="2023-07-07T12:16:02.953" v="187" actId="478"/>
          <ac:spMkLst>
            <pc:docMk/>
            <pc:sldMk cId="790126682" sldId="294"/>
            <ac:spMk id="26" creationId="{FCBC9572-0A43-DA6D-29E7-EACFE57BB5AE}"/>
          </ac:spMkLst>
        </pc:spChg>
        <pc:spChg chg="add del mod">
          <ac:chgData name="Nourhan Heysham" userId="757e411e-16dd-4d92-a227-7c9e643da99d" providerId="ADAL" clId="{85692775-8430-467F-A5C2-EC5A41C885BE}" dt="2023-07-07T12:16:02.953" v="187" actId="478"/>
          <ac:spMkLst>
            <pc:docMk/>
            <pc:sldMk cId="790126682" sldId="294"/>
            <ac:spMk id="27" creationId="{8003DC0D-A1B6-45B5-DB30-36F295C744FB}"/>
          </ac:spMkLst>
        </pc:spChg>
        <pc:spChg chg="add del mod">
          <ac:chgData name="Nourhan Heysham" userId="757e411e-16dd-4d92-a227-7c9e643da99d" providerId="ADAL" clId="{85692775-8430-467F-A5C2-EC5A41C885BE}" dt="2023-07-07T12:16:02.953" v="187" actId="478"/>
          <ac:spMkLst>
            <pc:docMk/>
            <pc:sldMk cId="790126682" sldId="294"/>
            <ac:spMk id="28" creationId="{ACD1A982-E9C6-B400-B6B0-A4583ABA37B4}"/>
          </ac:spMkLst>
        </pc:spChg>
        <pc:spChg chg="add del mod">
          <ac:chgData name="Nourhan Heysham" userId="757e411e-16dd-4d92-a227-7c9e643da99d" providerId="ADAL" clId="{85692775-8430-467F-A5C2-EC5A41C885BE}" dt="2023-07-07T12:16:02.953" v="187" actId="478"/>
          <ac:spMkLst>
            <pc:docMk/>
            <pc:sldMk cId="790126682" sldId="294"/>
            <ac:spMk id="29" creationId="{C1D367AD-1273-7A01-A729-6088B55ECDC6}"/>
          </ac:spMkLst>
        </pc:spChg>
        <pc:spChg chg="add del mod">
          <ac:chgData name="Nourhan Heysham" userId="757e411e-16dd-4d92-a227-7c9e643da99d" providerId="ADAL" clId="{85692775-8430-467F-A5C2-EC5A41C885BE}" dt="2023-07-07T12:16:02.953" v="187" actId="478"/>
          <ac:spMkLst>
            <pc:docMk/>
            <pc:sldMk cId="790126682" sldId="294"/>
            <ac:spMk id="30" creationId="{89C8FA23-DB8D-BBD0-8264-886BF332AC2C}"/>
          </ac:spMkLst>
        </pc:spChg>
        <pc:spChg chg="add del mod">
          <ac:chgData name="Nourhan Heysham" userId="757e411e-16dd-4d92-a227-7c9e643da99d" providerId="ADAL" clId="{85692775-8430-467F-A5C2-EC5A41C885BE}" dt="2023-07-07T12:16:02.953" v="187" actId="478"/>
          <ac:spMkLst>
            <pc:docMk/>
            <pc:sldMk cId="790126682" sldId="294"/>
            <ac:spMk id="31" creationId="{5EE471FE-E5CD-DB77-167F-7ABB75F39AD3}"/>
          </ac:spMkLst>
        </pc:spChg>
        <pc:spChg chg="add del mod">
          <ac:chgData name="Nourhan Heysham" userId="757e411e-16dd-4d92-a227-7c9e643da99d" providerId="ADAL" clId="{85692775-8430-467F-A5C2-EC5A41C885BE}" dt="2023-07-07T12:16:02.953" v="187" actId="478"/>
          <ac:spMkLst>
            <pc:docMk/>
            <pc:sldMk cId="790126682" sldId="294"/>
            <ac:spMk id="32" creationId="{538F5C27-C1B4-8816-795D-2818360306AC}"/>
          </ac:spMkLst>
        </pc:spChg>
        <pc:spChg chg="add del mod">
          <ac:chgData name="Nourhan Heysham" userId="757e411e-16dd-4d92-a227-7c9e643da99d" providerId="ADAL" clId="{85692775-8430-467F-A5C2-EC5A41C885BE}" dt="2023-07-07T12:16:02.953" v="187" actId="478"/>
          <ac:spMkLst>
            <pc:docMk/>
            <pc:sldMk cId="790126682" sldId="294"/>
            <ac:spMk id="33" creationId="{9CB27ED5-0A65-7957-6EC1-A6F1976E8A63}"/>
          </ac:spMkLst>
        </pc:spChg>
        <pc:spChg chg="add del mod">
          <ac:chgData name="Nourhan Heysham" userId="757e411e-16dd-4d92-a227-7c9e643da99d" providerId="ADAL" clId="{85692775-8430-467F-A5C2-EC5A41C885BE}" dt="2023-07-07T12:16:02.953" v="187" actId="478"/>
          <ac:spMkLst>
            <pc:docMk/>
            <pc:sldMk cId="790126682" sldId="294"/>
            <ac:spMk id="34" creationId="{0C3C0B25-93CA-47E0-252C-697BEF40B1EB}"/>
          </ac:spMkLst>
        </pc:spChg>
        <pc:spChg chg="add del mod">
          <ac:chgData name="Nourhan Heysham" userId="757e411e-16dd-4d92-a227-7c9e643da99d" providerId="ADAL" clId="{85692775-8430-467F-A5C2-EC5A41C885BE}" dt="2023-07-07T12:16:02.953" v="187" actId="478"/>
          <ac:spMkLst>
            <pc:docMk/>
            <pc:sldMk cId="790126682" sldId="294"/>
            <ac:spMk id="35" creationId="{CDE23BEA-2F78-6727-44EE-82B4A409C451}"/>
          </ac:spMkLst>
        </pc:spChg>
        <pc:spChg chg="add del mod">
          <ac:chgData name="Nourhan Heysham" userId="757e411e-16dd-4d92-a227-7c9e643da99d" providerId="ADAL" clId="{85692775-8430-467F-A5C2-EC5A41C885BE}" dt="2023-07-07T12:16:02.953" v="187" actId="478"/>
          <ac:spMkLst>
            <pc:docMk/>
            <pc:sldMk cId="790126682" sldId="294"/>
            <ac:spMk id="36" creationId="{DE652567-C27C-62CF-8EFC-916F165652BF}"/>
          </ac:spMkLst>
        </pc:spChg>
        <pc:spChg chg="add del mod">
          <ac:chgData name="Nourhan Heysham" userId="757e411e-16dd-4d92-a227-7c9e643da99d" providerId="ADAL" clId="{85692775-8430-467F-A5C2-EC5A41C885BE}" dt="2023-07-07T12:16:02.953" v="187" actId="478"/>
          <ac:spMkLst>
            <pc:docMk/>
            <pc:sldMk cId="790126682" sldId="294"/>
            <ac:spMk id="37" creationId="{76E74124-8AE8-9ABC-A760-CF0702BAE858}"/>
          </ac:spMkLst>
        </pc:spChg>
        <pc:spChg chg="add del mod">
          <ac:chgData name="Nourhan Heysham" userId="757e411e-16dd-4d92-a227-7c9e643da99d" providerId="ADAL" clId="{85692775-8430-467F-A5C2-EC5A41C885BE}" dt="2023-07-07T12:16:02.953" v="187" actId="478"/>
          <ac:spMkLst>
            <pc:docMk/>
            <pc:sldMk cId="790126682" sldId="294"/>
            <ac:spMk id="38" creationId="{525CA74A-B702-249A-1CA6-6E3672E26C0F}"/>
          </ac:spMkLst>
        </pc:spChg>
        <pc:spChg chg="add del mod">
          <ac:chgData name="Nourhan Heysham" userId="757e411e-16dd-4d92-a227-7c9e643da99d" providerId="ADAL" clId="{85692775-8430-467F-A5C2-EC5A41C885BE}" dt="2023-07-07T12:16:02.953" v="187" actId="478"/>
          <ac:spMkLst>
            <pc:docMk/>
            <pc:sldMk cId="790126682" sldId="294"/>
            <ac:spMk id="39" creationId="{6945312D-8E4E-73E4-9B9C-96BA02D12234}"/>
          </ac:spMkLst>
        </pc:spChg>
        <pc:spChg chg="add del mod">
          <ac:chgData name="Nourhan Heysham" userId="757e411e-16dd-4d92-a227-7c9e643da99d" providerId="ADAL" clId="{85692775-8430-467F-A5C2-EC5A41C885BE}" dt="2023-07-07T12:16:02.953" v="187" actId="478"/>
          <ac:spMkLst>
            <pc:docMk/>
            <pc:sldMk cId="790126682" sldId="294"/>
            <ac:spMk id="40" creationId="{FB05D86E-3649-5775-7C79-E1F4E883B48B}"/>
          </ac:spMkLst>
        </pc:spChg>
        <pc:spChg chg="add del mod">
          <ac:chgData name="Nourhan Heysham" userId="757e411e-16dd-4d92-a227-7c9e643da99d" providerId="ADAL" clId="{85692775-8430-467F-A5C2-EC5A41C885BE}" dt="2023-07-07T12:16:02.953" v="187" actId="478"/>
          <ac:spMkLst>
            <pc:docMk/>
            <pc:sldMk cId="790126682" sldId="294"/>
            <ac:spMk id="41" creationId="{94613BE5-BB05-131B-4337-3BFA69E5D015}"/>
          </ac:spMkLst>
        </pc:spChg>
        <pc:spChg chg="add del mod">
          <ac:chgData name="Nourhan Heysham" userId="757e411e-16dd-4d92-a227-7c9e643da99d" providerId="ADAL" clId="{85692775-8430-467F-A5C2-EC5A41C885BE}" dt="2023-07-07T12:16:02.953" v="187" actId="478"/>
          <ac:spMkLst>
            <pc:docMk/>
            <pc:sldMk cId="790126682" sldId="294"/>
            <ac:spMk id="42" creationId="{CD4E5575-C0F2-CA48-7404-6EB7F6C7105D}"/>
          </ac:spMkLst>
        </pc:spChg>
        <pc:spChg chg="add del mod">
          <ac:chgData name="Nourhan Heysham" userId="757e411e-16dd-4d92-a227-7c9e643da99d" providerId="ADAL" clId="{85692775-8430-467F-A5C2-EC5A41C885BE}" dt="2023-07-07T12:16:02.953" v="187" actId="478"/>
          <ac:spMkLst>
            <pc:docMk/>
            <pc:sldMk cId="790126682" sldId="294"/>
            <ac:spMk id="43" creationId="{01A55B6A-A706-E8CB-1027-8E740620411A}"/>
          </ac:spMkLst>
        </pc:spChg>
        <pc:spChg chg="add del mod">
          <ac:chgData name="Nourhan Heysham" userId="757e411e-16dd-4d92-a227-7c9e643da99d" providerId="ADAL" clId="{85692775-8430-467F-A5C2-EC5A41C885BE}" dt="2023-07-07T12:16:02.953" v="187" actId="478"/>
          <ac:spMkLst>
            <pc:docMk/>
            <pc:sldMk cId="790126682" sldId="294"/>
            <ac:spMk id="44" creationId="{836D2329-87D7-EF91-87CA-FA0CEC7D065D}"/>
          </ac:spMkLst>
        </pc:spChg>
        <pc:spChg chg="add del mod">
          <ac:chgData name="Nourhan Heysham" userId="757e411e-16dd-4d92-a227-7c9e643da99d" providerId="ADAL" clId="{85692775-8430-467F-A5C2-EC5A41C885BE}" dt="2023-07-07T12:16:02.953" v="187" actId="478"/>
          <ac:spMkLst>
            <pc:docMk/>
            <pc:sldMk cId="790126682" sldId="294"/>
            <ac:spMk id="45" creationId="{6DDE2C1F-2F61-986B-F685-B4FFF25E0441}"/>
          </ac:spMkLst>
        </pc:spChg>
        <pc:spChg chg="add del mod">
          <ac:chgData name="Nourhan Heysham" userId="757e411e-16dd-4d92-a227-7c9e643da99d" providerId="ADAL" clId="{85692775-8430-467F-A5C2-EC5A41C885BE}" dt="2023-07-07T12:16:02.953" v="187" actId="478"/>
          <ac:spMkLst>
            <pc:docMk/>
            <pc:sldMk cId="790126682" sldId="294"/>
            <ac:spMk id="46" creationId="{BB022729-0F85-758B-8E82-E5AB24175824}"/>
          </ac:spMkLst>
        </pc:spChg>
        <pc:spChg chg="add del mod">
          <ac:chgData name="Nourhan Heysham" userId="757e411e-16dd-4d92-a227-7c9e643da99d" providerId="ADAL" clId="{85692775-8430-467F-A5C2-EC5A41C885BE}" dt="2023-07-07T12:16:02.953" v="187" actId="478"/>
          <ac:spMkLst>
            <pc:docMk/>
            <pc:sldMk cId="790126682" sldId="294"/>
            <ac:spMk id="47" creationId="{80770C3E-6393-32BD-A521-EFE3E9798143}"/>
          </ac:spMkLst>
        </pc:spChg>
        <pc:spChg chg="add del mod">
          <ac:chgData name="Nourhan Heysham" userId="757e411e-16dd-4d92-a227-7c9e643da99d" providerId="ADAL" clId="{85692775-8430-467F-A5C2-EC5A41C885BE}" dt="2023-07-07T12:16:02.953" v="187" actId="478"/>
          <ac:spMkLst>
            <pc:docMk/>
            <pc:sldMk cId="790126682" sldId="294"/>
            <ac:spMk id="48" creationId="{06A101B9-C662-734C-627C-F5CFC04B03C6}"/>
          </ac:spMkLst>
        </pc:spChg>
        <pc:spChg chg="add mod">
          <ac:chgData name="Nourhan Heysham" userId="757e411e-16dd-4d92-a227-7c9e643da99d" providerId="ADAL" clId="{85692775-8430-467F-A5C2-EC5A41C885BE}" dt="2023-07-07T12:16:06.808" v="189" actId="1076"/>
          <ac:spMkLst>
            <pc:docMk/>
            <pc:sldMk cId="790126682" sldId="294"/>
            <ac:spMk id="49" creationId="{BDD89ED3-3605-3704-68B2-92A7F79EDF8D}"/>
          </ac:spMkLst>
        </pc:spChg>
        <pc:spChg chg="add mod">
          <ac:chgData name="Nourhan Heysham" userId="757e411e-16dd-4d92-a227-7c9e643da99d" providerId="ADAL" clId="{85692775-8430-467F-A5C2-EC5A41C885BE}" dt="2023-07-07T12:16:06.808" v="189" actId="1076"/>
          <ac:spMkLst>
            <pc:docMk/>
            <pc:sldMk cId="790126682" sldId="294"/>
            <ac:spMk id="50" creationId="{EFACA882-13AB-1670-CE25-7AFB0E978DE4}"/>
          </ac:spMkLst>
        </pc:spChg>
        <pc:spChg chg="add mod">
          <ac:chgData name="Nourhan Heysham" userId="757e411e-16dd-4d92-a227-7c9e643da99d" providerId="ADAL" clId="{85692775-8430-467F-A5C2-EC5A41C885BE}" dt="2023-07-07T12:16:06.808" v="189" actId="1076"/>
          <ac:spMkLst>
            <pc:docMk/>
            <pc:sldMk cId="790126682" sldId="294"/>
            <ac:spMk id="51" creationId="{0EF1E334-1223-86B2-A13D-B593B6BA58FA}"/>
          </ac:spMkLst>
        </pc:spChg>
        <pc:spChg chg="add mod">
          <ac:chgData name="Nourhan Heysham" userId="757e411e-16dd-4d92-a227-7c9e643da99d" providerId="ADAL" clId="{85692775-8430-467F-A5C2-EC5A41C885BE}" dt="2023-07-07T12:16:06.808" v="189" actId="1076"/>
          <ac:spMkLst>
            <pc:docMk/>
            <pc:sldMk cId="790126682" sldId="294"/>
            <ac:spMk id="52" creationId="{80836FCF-7664-18E8-C408-1EC58A472A89}"/>
          </ac:spMkLst>
        </pc:spChg>
        <pc:spChg chg="add mod">
          <ac:chgData name="Nourhan Heysham" userId="757e411e-16dd-4d92-a227-7c9e643da99d" providerId="ADAL" clId="{85692775-8430-467F-A5C2-EC5A41C885BE}" dt="2023-07-07T12:16:06.808" v="189" actId="1076"/>
          <ac:spMkLst>
            <pc:docMk/>
            <pc:sldMk cId="790126682" sldId="294"/>
            <ac:spMk id="53" creationId="{E7332986-868B-5F7B-31AC-BAB1BE4C5149}"/>
          </ac:spMkLst>
        </pc:spChg>
        <pc:spChg chg="add mod">
          <ac:chgData name="Nourhan Heysham" userId="757e411e-16dd-4d92-a227-7c9e643da99d" providerId="ADAL" clId="{85692775-8430-467F-A5C2-EC5A41C885BE}" dt="2023-07-07T12:16:06.808" v="189" actId="1076"/>
          <ac:spMkLst>
            <pc:docMk/>
            <pc:sldMk cId="790126682" sldId="294"/>
            <ac:spMk id="54" creationId="{A88F3223-3F59-9151-B0EA-D1D28151274C}"/>
          </ac:spMkLst>
        </pc:spChg>
        <pc:spChg chg="add mod">
          <ac:chgData name="Nourhan Heysham" userId="757e411e-16dd-4d92-a227-7c9e643da99d" providerId="ADAL" clId="{85692775-8430-467F-A5C2-EC5A41C885BE}" dt="2023-07-07T12:16:06.808" v="189" actId="1076"/>
          <ac:spMkLst>
            <pc:docMk/>
            <pc:sldMk cId="790126682" sldId="294"/>
            <ac:spMk id="55" creationId="{991A2736-4B96-A806-8862-F1AF16E1CF96}"/>
          </ac:spMkLst>
        </pc:spChg>
        <pc:spChg chg="add mod">
          <ac:chgData name="Nourhan Heysham" userId="757e411e-16dd-4d92-a227-7c9e643da99d" providerId="ADAL" clId="{85692775-8430-467F-A5C2-EC5A41C885BE}" dt="2023-07-07T12:16:06.808" v="189" actId="1076"/>
          <ac:spMkLst>
            <pc:docMk/>
            <pc:sldMk cId="790126682" sldId="294"/>
            <ac:spMk id="56" creationId="{99044DD1-17F6-B5A3-DF6B-A19F74291A03}"/>
          </ac:spMkLst>
        </pc:spChg>
        <pc:spChg chg="add mod">
          <ac:chgData name="Nourhan Heysham" userId="757e411e-16dd-4d92-a227-7c9e643da99d" providerId="ADAL" clId="{85692775-8430-467F-A5C2-EC5A41C885BE}" dt="2023-07-07T12:16:06.808" v="189" actId="1076"/>
          <ac:spMkLst>
            <pc:docMk/>
            <pc:sldMk cId="790126682" sldId="294"/>
            <ac:spMk id="57" creationId="{E109462E-06D5-0237-6413-CA6412A57456}"/>
          </ac:spMkLst>
        </pc:spChg>
        <pc:spChg chg="add mod">
          <ac:chgData name="Nourhan Heysham" userId="757e411e-16dd-4d92-a227-7c9e643da99d" providerId="ADAL" clId="{85692775-8430-467F-A5C2-EC5A41C885BE}" dt="2023-07-07T12:16:06.808" v="189" actId="1076"/>
          <ac:spMkLst>
            <pc:docMk/>
            <pc:sldMk cId="790126682" sldId="294"/>
            <ac:spMk id="58" creationId="{CB7789D7-C5C7-C30D-028E-E158CC614F9E}"/>
          </ac:spMkLst>
        </pc:spChg>
        <pc:spChg chg="add mod">
          <ac:chgData name="Nourhan Heysham" userId="757e411e-16dd-4d92-a227-7c9e643da99d" providerId="ADAL" clId="{85692775-8430-467F-A5C2-EC5A41C885BE}" dt="2023-07-07T12:16:06.808" v="189" actId="1076"/>
          <ac:spMkLst>
            <pc:docMk/>
            <pc:sldMk cId="790126682" sldId="294"/>
            <ac:spMk id="59" creationId="{9DB88647-B778-A9E1-1600-8A685B20F9BE}"/>
          </ac:spMkLst>
        </pc:spChg>
        <pc:spChg chg="add mod">
          <ac:chgData name="Nourhan Heysham" userId="757e411e-16dd-4d92-a227-7c9e643da99d" providerId="ADAL" clId="{85692775-8430-467F-A5C2-EC5A41C885BE}" dt="2023-07-07T12:16:06.808" v="189" actId="1076"/>
          <ac:spMkLst>
            <pc:docMk/>
            <pc:sldMk cId="790126682" sldId="294"/>
            <ac:spMk id="60" creationId="{741E00CB-1CC5-669E-C1F3-2706CF6B7B99}"/>
          </ac:spMkLst>
        </pc:spChg>
        <pc:spChg chg="add mod">
          <ac:chgData name="Nourhan Heysham" userId="757e411e-16dd-4d92-a227-7c9e643da99d" providerId="ADAL" clId="{85692775-8430-467F-A5C2-EC5A41C885BE}" dt="2023-07-07T12:16:06.808" v="189" actId="1076"/>
          <ac:spMkLst>
            <pc:docMk/>
            <pc:sldMk cId="790126682" sldId="294"/>
            <ac:spMk id="61" creationId="{BDBCA6C4-58D8-A98F-F7D8-D389F1F0D006}"/>
          </ac:spMkLst>
        </pc:spChg>
        <pc:spChg chg="add mod">
          <ac:chgData name="Nourhan Heysham" userId="757e411e-16dd-4d92-a227-7c9e643da99d" providerId="ADAL" clId="{85692775-8430-467F-A5C2-EC5A41C885BE}" dt="2023-07-07T12:16:06.808" v="189" actId="1076"/>
          <ac:spMkLst>
            <pc:docMk/>
            <pc:sldMk cId="790126682" sldId="294"/>
            <ac:spMk id="62" creationId="{140CAB35-7C0F-B7B4-2C0D-46375D41F658}"/>
          </ac:spMkLst>
        </pc:spChg>
        <pc:spChg chg="add mod">
          <ac:chgData name="Nourhan Heysham" userId="757e411e-16dd-4d92-a227-7c9e643da99d" providerId="ADAL" clId="{85692775-8430-467F-A5C2-EC5A41C885BE}" dt="2023-07-07T12:16:06.808" v="189" actId="1076"/>
          <ac:spMkLst>
            <pc:docMk/>
            <pc:sldMk cId="790126682" sldId="294"/>
            <ac:spMk id="63" creationId="{B110CDCF-520C-6629-CE71-F56268E78BE1}"/>
          </ac:spMkLst>
        </pc:spChg>
        <pc:spChg chg="add mod">
          <ac:chgData name="Nourhan Heysham" userId="757e411e-16dd-4d92-a227-7c9e643da99d" providerId="ADAL" clId="{85692775-8430-467F-A5C2-EC5A41C885BE}" dt="2023-07-07T12:16:06.808" v="189" actId="1076"/>
          <ac:spMkLst>
            <pc:docMk/>
            <pc:sldMk cId="790126682" sldId="294"/>
            <ac:spMk id="1024" creationId="{9F7B9834-27F5-588C-33ED-BC142EFE283C}"/>
          </ac:spMkLst>
        </pc:spChg>
        <pc:spChg chg="add mod">
          <ac:chgData name="Nourhan Heysham" userId="757e411e-16dd-4d92-a227-7c9e643da99d" providerId="ADAL" clId="{85692775-8430-467F-A5C2-EC5A41C885BE}" dt="2023-07-07T12:16:06.808" v="189" actId="1076"/>
          <ac:spMkLst>
            <pc:docMk/>
            <pc:sldMk cId="790126682" sldId="294"/>
            <ac:spMk id="1025" creationId="{2B4A51A8-A183-00EE-87E3-7431CB430DE6}"/>
          </ac:spMkLst>
        </pc:spChg>
        <pc:spChg chg="add mod">
          <ac:chgData name="Nourhan Heysham" userId="757e411e-16dd-4d92-a227-7c9e643da99d" providerId="ADAL" clId="{85692775-8430-467F-A5C2-EC5A41C885BE}" dt="2023-07-07T12:16:06.808" v="189" actId="1076"/>
          <ac:spMkLst>
            <pc:docMk/>
            <pc:sldMk cId="790126682" sldId="294"/>
            <ac:spMk id="1027" creationId="{DE135475-9788-3B40-14BF-4BA83809E94F}"/>
          </ac:spMkLst>
        </pc:spChg>
        <pc:spChg chg="add mod">
          <ac:chgData name="Nourhan Heysham" userId="757e411e-16dd-4d92-a227-7c9e643da99d" providerId="ADAL" clId="{85692775-8430-467F-A5C2-EC5A41C885BE}" dt="2023-07-07T12:16:06.808" v="189" actId="1076"/>
          <ac:spMkLst>
            <pc:docMk/>
            <pc:sldMk cId="790126682" sldId="294"/>
            <ac:spMk id="1029" creationId="{2AE3DA58-C70A-4586-B352-BA9F4F16932D}"/>
          </ac:spMkLst>
        </pc:spChg>
        <pc:spChg chg="add mod">
          <ac:chgData name="Nourhan Heysham" userId="757e411e-16dd-4d92-a227-7c9e643da99d" providerId="ADAL" clId="{85692775-8430-467F-A5C2-EC5A41C885BE}" dt="2023-07-07T12:16:06.808" v="189" actId="1076"/>
          <ac:spMkLst>
            <pc:docMk/>
            <pc:sldMk cId="790126682" sldId="294"/>
            <ac:spMk id="1031" creationId="{3C114BDD-129B-9244-04D1-966E1BAAF326}"/>
          </ac:spMkLst>
        </pc:spChg>
        <pc:spChg chg="add mod">
          <ac:chgData name="Nourhan Heysham" userId="757e411e-16dd-4d92-a227-7c9e643da99d" providerId="ADAL" clId="{85692775-8430-467F-A5C2-EC5A41C885BE}" dt="2023-07-07T12:16:06.808" v="189" actId="1076"/>
          <ac:spMkLst>
            <pc:docMk/>
            <pc:sldMk cId="790126682" sldId="294"/>
            <ac:spMk id="1032" creationId="{B7AD7931-E8B8-C1A2-6746-6F61CF1E083A}"/>
          </ac:spMkLst>
        </pc:spChg>
        <pc:spChg chg="add mod">
          <ac:chgData name="Nourhan Heysham" userId="757e411e-16dd-4d92-a227-7c9e643da99d" providerId="ADAL" clId="{85692775-8430-467F-A5C2-EC5A41C885BE}" dt="2023-07-07T12:16:06.808" v="189" actId="1076"/>
          <ac:spMkLst>
            <pc:docMk/>
            <pc:sldMk cId="790126682" sldId="294"/>
            <ac:spMk id="1033" creationId="{273A537E-2A84-F3A6-4D31-F6DF5C3477CA}"/>
          </ac:spMkLst>
        </pc:spChg>
        <pc:spChg chg="add mod">
          <ac:chgData name="Nourhan Heysham" userId="757e411e-16dd-4d92-a227-7c9e643da99d" providerId="ADAL" clId="{85692775-8430-467F-A5C2-EC5A41C885BE}" dt="2023-07-07T12:16:06.808" v="189" actId="1076"/>
          <ac:spMkLst>
            <pc:docMk/>
            <pc:sldMk cId="790126682" sldId="294"/>
            <ac:spMk id="1034" creationId="{2FE45163-49B2-1F37-F463-82AC831ABE41}"/>
          </ac:spMkLst>
        </pc:spChg>
        <pc:spChg chg="add mod">
          <ac:chgData name="Nourhan Heysham" userId="757e411e-16dd-4d92-a227-7c9e643da99d" providerId="ADAL" clId="{85692775-8430-467F-A5C2-EC5A41C885BE}" dt="2023-07-07T12:16:06.808" v="189" actId="1076"/>
          <ac:spMkLst>
            <pc:docMk/>
            <pc:sldMk cId="790126682" sldId="294"/>
            <ac:spMk id="1035" creationId="{0196C159-0180-4232-4EB8-232F0412C016}"/>
          </ac:spMkLst>
        </pc:spChg>
        <pc:spChg chg="add mod">
          <ac:chgData name="Nourhan Heysham" userId="757e411e-16dd-4d92-a227-7c9e643da99d" providerId="ADAL" clId="{85692775-8430-467F-A5C2-EC5A41C885BE}" dt="2023-07-07T12:16:06.808" v="189" actId="1076"/>
          <ac:spMkLst>
            <pc:docMk/>
            <pc:sldMk cId="790126682" sldId="294"/>
            <ac:spMk id="1036" creationId="{1924A167-9668-3C1D-A604-8408062390AF}"/>
          </ac:spMkLst>
        </pc:spChg>
        <pc:spChg chg="add mod">
          <ac:chgData name="Nourhan Heysham" userId="757e411e-16dd-4d92-a227-7c9e643da99d" providerId="ADAL" clId="{85692775-8430-467F-A5C2-EC5A41C885BE}" dt="2023-07-07T12:16:06.808" v="189" actId="1076"/>
          <ac:spMkLst>
            <pc:docMk/>
            <pc:sldMk cId="790126682" sldId="294"/>
            <ac:spMk id="1037" creationId="{DDEE5963-8FC8-81B2-5B11-4DF9AEDDD4A3}"/>
          </ac:spMkLst>
        </pc:spChg>
        <pc:spChg chg="add mod">
          <ac:chgData name="Nourhan Heysham" userId="757e411e-16dd-4d92-a227-7c9e643da99d" providerId="ADAL" clId="{85692775-8430-467F-A5C2-EC5A41C885BE}" dt="2023-07-07T12:16:06.808" v="189" actId="1076"/>
          <ac:spMkLst>
            <pc:docMk/>
            <pc:sldMk cId="790126682" sldId="294"/>
            <ac:spMk id="1038" creationId="{6B5D0614-4C64-91A1-76A8-34855BB61571}"/>
          </ac:spMkLst>
        </pc:spChg>
        <pc:spChg chg="add mod">
          <ac:chgData name="Nourhan Heysham" userId="757e411e-16dd-4d92-a227-7c9e643da99d" providerId="ADAL" clId="{85692775-8430-467F-A5C2-EC5A41C885BE}" dt="2023-07-07T12:16:06.808" v="189" actId="1076"/>
          <ac:spMkLst>
            <pc:docMk/>
            <pc:sldMk cId="790126682" sldId="294"/>
            <ac:spMk id="1039" creationId="{24A3934B-EC32-2E4E-4FBF-E45F0AA3D3A5}"/>
          </ac:spMkLst>
        </pc:spChg>
        <pc:spChg chg="add mod">
          <ac:chgData name="Nourhan Heysham" userId="757e411e-16dd-4d92-a227-7c9e643da99d" providerId="ADAL" clId="{85692775-8430-467F-A5C2-EC5A41C885BE}" dt="2023-07-07T12:16:06.808" v="189" actId="1076"/>
          <ac:spMkLst>
            <pc:docMk/>
            <pc:sldMk cId="790126682" sldId="294"/>
            <ac:spMk id="1040" creationId="{CA4F455E-093C-4A9A-4A83-9BBBE87BB2B3}"/>
          </ac:spMkLst>
        </pc:spChg>
        <pc:spChg chg="add mod">
          <ac:chgData name="Nourhan Heysham" userId="757e411e-16dd-4d92-a227-7c9e643da99d" providerId="ADAL" clId="{85692775-8430-467F-A5C2-EC5A41C885BE}" dt="2023-07-07T12:16:06.808" v="189" actId="1076"/>
          <ac:spMkLst>
            <pc:docMk/>
            <pc:sldMk cId="790126682" sldId="294"/>
            <ac:spMk id="1041" creationId="{2F5B946C-E98E-57B8-0308-DB552BB823B3}"/>
          </ac:spMkLst>
        </pc:spChg>
        <pc:spChg chg="add mod">
          <ac:chgData name="Nourhan Heysham" userId="757e411e-16dd-4d92-a227-7c9e643da99d" providerId="ADAL" clId="{85692775-8430-467F-A5C2-EC5A41C885BE}" dt="2023-07-07T12:16:06.808" v="189" actId="1076"/>
          <ac:spMkLst>
            <pc:docMk/>
            <pc:sldMk cId="790126682" sldId="294"/>
            <ac:spMk id="1042" creationId="{8ACD5BFF-C050-C7B6-D841-6B15A2C8F212}"/>
          </ac:spMkLst>
        </pc:spChg>
        <pc:spChg chg="add mod">
          <ac:chgData name="Nourhan Heysham" userId="757e411e-16dd-4d92-a227-7c9e643da99d" providerId="ADAL" clId="{85692775-8430-467F-A5C2-EC5A41C885BE}" dt="2023-07-07T12:16:06.808" v="189" actId="1076"/>
          <ac:spMkLst>
            <pc:docMk/>
            <pc:sldMk cId="790126682" sldId="294"/>
            <ac:spMk id="1043" creationId="{D2CE6D23-FB01-C080-9E8D-D981253182D7}"/>
          </ac:spMkLst>
        </pc:spChg>
        <pc:spChg chg="add mod">
          <ac:chgData name="Nourhan Heysham" userId="757e411e-16dd-4d92-a227-7c9e643da99d" providerId="ADAL" clId="{85692775-8430-467F-A5C2-EC5A41C885BE}" dt="2023-07-07T12:16:06.808" v="189" actId="1076"/>
          <ac:spMkLst>
            <pc:docMk/>
            <pc:sldMk cId="790126682" sldId="294"/>
            <ac:spMk id="1044" creationId="{55B25ADC-F0B4-C87E-9F31-21D44EE8CF8A}"/>
          </ac:spMkLst>
        </pc:spChg>
        <pc:spChg chg="add mod">
          <ac:chgData name="Nourhan Heysham" userId="757e411e-16dd-4d92-a227-7c9e643da99d" providerId="ADAL" clId="{85692775-8430-467F-A5C2-EC5A41C885BE}" dt="2023-07-07T12:16:06.808" v="189" actId="1076"/>
          <ac:spMkLst>
            <pc:docMk/>
            <pc:sldMk cId="790126682" sldId="294"/>
            <ac:spMk id="1045" creationId="{FCCE3A0C-82D9-9187-E171-394519528DFF}"/>
          </ac:spMkLst>
        </pc:spChg>
        <pc:spChg chg="add mod">
          <ac:chgData name="Nourhan Heysham" userId="757e411e-16dd-4d92-a227-7c9e643da99d" providerId="ADAL" clId="{85692775-8430-467F-A5C2-EC5A41C885BE}" dt="2023-07-07T12:16:06.808" v="189" actId="1076"/>
          <ac:spMkLst>
            <pc:docMk/>
            <pc:sldMk cId="790126682" sldId="294"/>
            <ac:spMk id="1046" creationId="{AC8CC344-7F47-13BE-3171-884678151094}"/>
          </ac:spMkLst>
        </pc:spChg>
        <pc:spChg chg="add mod">
          <ac:chgData name="Nourhan Heysham" userId="757e411e-16dd-4d92-a227-7c9e643da99d" providerId="ADAL" clId="{85692775-8430-467F-A5C2-EC5A41C885BE}" dt="2023-07-07T12:16:06.808" v="189" actId="1076"/>
          <ac:spMkLst>
            <pc:docMk/>
            <pc:sldMk cId="790126682" sldId="294"/>
            <ac:spMk id="1047" creationId="{FBEBF985-E47C-4207-43C9-C75EBEFF5E08}"/>
          </ac:spMkLst>
        </pc:spChg>
        <pc:spChg chg="add mod">
          <ac:chgData name="Nourhan Heysham" userId="757e411e-16dd-4d92-a227-7c9e643da99d" providerId="ADAL" clId="{85692775-8430-467F-A5C2-EC5A41C885BE}" dt="2023-07-07T12:16:06.808" v="189" actId="1076"/>
          <ac:spMkLst>
            <pc:docMk/>
            <pc:sldMk cId="790126682" sldId="294"/>
            <ac:spMk id="1048" creationId="{97BBC27C-C96C-697A-86EB-1865996B8712}"/>
          </ac:spMkLst>
        </pc:spChg>
        <pc:spChg chg="add mod">
          <ac:chgData name="Nourhan Heysham" userId="757e411e-16dd-4d92-a227-7c9e643da99d" providerId="ADAL" clId="{85692775-8430-467F-A5C2-EC5A41C885BE}" dt="2023-07-07T12:16:06.808" v="189" actId="1076"/>
          <ac:spMkLst>
            <pc:docMk/>
            <pc:sldMk cId="790126682" sldId="294"/>
            <ac:spMk id="1049" creationId="{7DF61D5C-8C7A-BE92-F53D-12094051AF8E}"/>
          </ac:spMkLst>
        </pc:spChg>
        <pc:spChg chg="add mod">
          <ac:chgData name="Nourhan Heysham" userId="757e411e-16dd-4d92-a227-7c9e643da99d" providerId="ADAL" clId="{85692775-8430-467F-A5C2-EC5A41C885BE}" dt="2023-07-07T12:16:06.808" v="189" actId="1076"/>
          <ac:spMkLst>
            <pc:docMk/>
            <pc:sldMk cId="790126682" sldId="294"/>
            <ac:spMk id="1050" creationId="{B521F92A-DCAB-6F41-9F6C-6073E4F5F05C}"/>
          </ac:spMkLst>
        </pc:spChg>
        <pc:spChg chg="add mod">
          <ac:chgData name="Nourhan Heysham" userId="757e411e-16dd-4d92-a227-7c9e643da99d" providerId="ADAL" clId="{85692775-8430-467F-A5C2-EC5A41C885BE}" dt="2023-07-07T12:16:11.630" v="190" actId="1076"/>
          <ac:spMkLst>
            <pc:docMk/>
            <pc:sldMk cId="790126682" sldId="294"/>
            <ac:spMk id="1051" creationId="{AF414F2D-C56F-2263-670D-BE21750E8008}"/>
          </ac:spMkLst>
        </pc:spChg>
        <pc:spChg chg="add mod">
          <ac:chgData name="Nourhan Heysham" userId="757e411e-16dd-4d92-a227-7c9e643da99d" providerId="ADAL" clId="{85692775-8430-467F-A5C2-EC5A41C885BE}" dt="2023-07-07T12:16:06.808" v="189" actId="1076"/>
          <ac:spMkLst>
            <pc:docMk/>
            <pc:sldMk cId="790126682" sldId="294"/>
            <ac:spMk id="1052" creationId="{7458B5CF-4F7D-BDED-1B4D-8C5D7A650031}"/>
          </ac:spMkLst>
        </pc:spChg>
        <pc:spChg chg="add mod">
          <ac:chgData name="Nourhan Heysham" userId="757e411e-16dd-4d92-a227-7c9e643da99d" providerId="ADAL" clId="{85692775-8430-467F-A5C2-EC5A41C885BE}" dt="2023-07-07T12:16:06.808" v="189" actId="1076"/>
          <ac:spMkLst>
            <pc:docMk/>
            <pc:sldMk cId="790126682" sldId="294"/>
            <ac:spMk id="1053" creationId="{9C7589A2-07BA-5F39-4213-A0151B55CD52}"/>
          </ac:spMkLst>
        </pc:spChg>
        <pc:spChg chg="add del mod ord">
          <ac:chgData name="Nourhan Heysham" userId="757e411e-16dd-4d92-a227-7c9e643da99d" providerId="ADAL" clId="{85692775-8430-467F-A5C2-EC5A41C885BE}" dt="2023-07-07T12:17:45.424" v="199" actId="700"/>
          <ac:spMkLst>
            <pc:docMk/>
            <pc:sldMk cId="790126682" sldId="294"/>
            <ac:spMk id="1054" creationId="{4CE898EE-58F1-CA3E-D88E-08A499AED679}"/>
          </ac:spMkLst>
        </pc:spChg>
        <pc:spChg chg="add del mod ord">
          <ac:chgData name="Nourhan Heysham" userId="757e411e-16dd-4d92-a227-7c9e643da99d" providerId="ADAL" clId="{85692775-8430-467F-A5C2-EC5A41C885BE}" dt="2023-07-07T12:17:45.424" v="199" actId="700"/>
          <ac:spMkLst>
            <pc:docMk/>
            <pc:sldMk cId="790126682" sldId="294"/>
            <ac:spMk id="1055" creationId="{6815C7C6-031D-467A-B3BC-BF1660237136}"/>
          </ac:spMkLst>
        </pc:spChg>
        <pc:spChg chg="add del mod ord">
          <ac:chgData name="Nourhan Heysham" userId="757e411e-16dd-4d92-a227-7c9e643da99d" providerId="ADAL" clId="{85692775-8430-467F-A5C2-EC5A41C885BE}" dt="2023-07-07T12:17:34.669" v="198" actId="478"/>
          <ac:spMkLst>
            <pc:docMk/>
            <pc:sldMk cId="790126682" sldId="294"/>
            <ac:spMk id="1056" creationId="{01D4FD3B-93C7-C763-D4C0-3EBD0163ED4B}"/>
          </ac:spMkLst>
        </pc:spChg>
        <pc:spChg chg="add del mod ord">
          <ac:chgData name="Nourhan Heysham" userId="757e411e-16dd-4d92-a227-7c9e643da99d" providerId="ADAL" clId="{85692775-8430-467F-A5C2-EC5A41C885BE}" dt="2023-07-07T12:17:50.925" v="201" actId="478"/>
          <ac:spMkLst>
            <pc:docMk/>
            <pc:sldMk cId="790126682" sldId="294"/>
            <ac:spMk id="1057" creationId="{4C045137-D35B-554D-F1DA-B5AA24CE942B}"/>
          </ac:spMkLst>
        </pc:spChg>
        <pc:spChg chg="add del mod ord">
          <ac:chgData name="Nourhan Heysham" userId="757e411e-16dd-4d92-a227-7c9e643da99d" providerId="ADAL" clId="{85692775-8430-467F-A5C2-EC5A41C885BE}" dt="2023-07-07T12:17:48.701" v="200" actId="478"/>
          <ac:spMkLst>
            <pc:docMk/>
            <pc:sldMk cId="790126682" sldId="294"/>
            <ac:spMk id="1058" creationId="{B5BDB798-C76A-9A18-F306-29792FD70D40}"/>
          </ac:spMkLst>
        </pc:spChg>
        <pc:picChg chg="add del">
          <ac:chgData name="Nourhan Heysham" userId="757e411e-16dd-4d92-a227-7c9e643da99d" providerId="ADAL" clId="{85692775-8430-467F-A5C2-EC5A41C885BE}" dt="2023-07-07T12:06:49.614" v="24"/>
          <ac:picMkLst>
            <pc:docMk/>
            <pc:sldMk cId="790126682" sldId="294"/>
            <ac:picMk id="6" creationId="{24C99EC1-661D-F270-A008-8877CBF3809F}"/>
          </ac:picMkLst>
        </pc:picChg>
        <pc:picChg chg="del">
          <ac:chgData name="Nourhan Heysham" userId="757e411e-16dd-4d92-a227-7c9e643da99d" providerId="ADAL" clId="{85692775-8430-467F-A5C2-EC5A41C885BE}" dt="2023-07-07T12:15:23.098" v="185" actId="478"/>
          <ac:picMkLst>
            <pc:docMk/>
            <pc:sldMk cId="790126682" sldId="294"/>
            <ac:picMk id="1026" creationId="{4D751CC3-B09E-3E63-3315-F3368E3892B7}"/>
          </ac:picMkLst>
        </pc:picChg>
        <pc:picChg chg="del">
          <ac:chgData name="Nourhan Heysham" userId="757e411e-16dd-4d92-a227-7c9e643da99d" providerId="ADAL" clId="{85692775-8430-467F-A5C2-EC5A41C885BE}" dt="2023-07-07T12:15:23.098" v="185" actId="478"/>
          <ac:picMkLst>
            <pc:docMk/>
            <pc:sldMk cId="790126682" sldId="294"/>
            <ac:picMk id="1028" creationId="{CDF142FA-2961-6B2E-6664-50E1E07E7CE9}"/>
          </ac:picMkLst>
        </pc:picChg>
        <pc:picChg chg="del">
          <ac:chgData name="Nourhan Heysham" userId="757e411e-16dd-4d92-a227-7c9e643da99d" providerId="ADAL" clId="{85692775-8430-467F-A5C2-EC5A41C885BE}" dt="2023-07-07T12:15:23.098" v="185" actId="478"/>
          <ac:picMkLst>
            <pc:docMk/>
            <pc:sldMk cId="790126682" sldId="294"/>
            <ac:picMk id="1030" creationId="{7F45533E-21D0-AFCE-6F5B-10DA717B98A3}"/>
          </ac:picMkLst>
        </pc:picChg>
      </pc:sldChg>
      <pc:sldChg chg="addSp delSp modSp add mod modClrScheme chgLayout">
        <pc:chgData name="Nourhan Heysham" userId="757e411e-16dd-4d92-a227-7c9e643da99d" providerId="ADAL" clId="{85692775-8430-467F-A5C2-EC5A41C885BE}" dt="2023-07-07T12:38:40.948" v="558" actId="108"/>
        <pc:sldMkLst>
          <pc:docMk/>
          <pc:sldMk cId="2022779447" sldId="295"/>
        </pc:sldMkLst>
        <pc:spChg chg="del mod ord">
          <ac:chgData name="Nourhan Heysham" userId="757e411e-16dd-4d92-a227-7c9e643da99d" providerId="ADAL" clId="{85692775-8430-467F-A5C2-EC5A41C885BE}" dt="2023-07-07T12:26:01.569" v="257" actId="700"/>
          <ac:spMkLst>
            <pc:docMk/>
            <pc:sldMk cId="2022779447" sldId="295"/>
            <ac:spMk id="2" creationId="{F58CC226-C186-89E3-E594-BA7D835188FA}"/>
          </ac:spMkLst>
        </pc:spChg>
        <pc:spChg chg="del">
          <ac:chgData name="Nourhan Heysham" userId="757e411e-16dd-4d92-a227-7c9e643da99d" providerId="ADAL" clId="{85692775-8430-467F-A5C2-EC5A41C885BE}" dt="2023-07-07T12:25:42.702" v="253" actId="478"/>
          <ac:spMkLst>
            <pc:docMk/>
            <pc:sldMk cId="2022779447" sldId="295"/>
            <ac:spMk id="3" creationId="{1FE38352-58A2-6C5B-765E-87F0151D6597}"/>
          </ac:spMkLst>
        </pc:spChg>
        <pc:spChg chg="mod ord">
          <ac:chgData name="Nourhan Heysham" userId="757e411e-16dd-4d92-a227-7c9e643da99d" providerId="ADAL" clId="{85692775-8430-467F-A5C2-EC5A41C885BE}" dt="2023-07-07T12:26:13.635" v="283" actId="20577"/>
          <ac:spMkLst>
            <pc:docMk/>
            <pc:sldMk cId="2022779447" sldId="295"/>
            <ac:spMk id="4" creationId="{C946AFC4-9BDB-6A87-842D-F70F2707AE78}"/>
          </ac:spMkLst>
        </pc:spChg>
        <pc:spChg chg="add del mod">
          <ac:chgData name="Nourhan Heysham" userId="757e411e-16dd-4d92-a227-7c9e643da99d" providerId="ADAL" clId="{85692775-8430-467F-A5C2-EC5A41C885BE}" dt="2023-07-07T12:25:45.556" v="254" actId="478"/>
          <ac:spMkLst>
            <pc:docMk/>
            <pc:sldMk cId="2022779447" sldId="295"/>
            <ac:spMk id="6" creationId="{03AFD997-F9CC-E3D2-D135-03D4B4A0F27D}"/>
          </ac:spMkLst>
        </pc:spChg>
        <pc:spChg chg="mod">
          <ac:chgData name="Nourhan Heysham" userId="757e411e-16dd-4d92-a227-7c9e643da99d" providerId="ADAL" clId="{85692775-8430-467F-A5C2-EC5A41C885BE}" dt="2023-07-07T12:25:46.818" v="255"/>
          <ac:spMkLst>
            <pc:docMk/>
            <pc:sldMk cId="2022779447" sldId="295"/>
            <ac:spMk id="9" creationId="{7268C38C-BF90-3073-E9C5-860C16357352}"/>
          </ac:spMkLst>
        </pc:spChg>
        <pc:spChg chg="mod">
          <ac:chgData name="Nourhan Heysham" userId="757e411e-16dd-4d92-a227-7c9e643da99d" providerId="ADAL" clId="{85692775-8430-467F-A5C2-EC5A41C885BE}" dt="2023-07-07T12:25:46.818" v="255"/>
          <ac:spMkLst>
            <pc:docMk/>
            <pc:sldMk cId="2022779447" sldId="295"/>
            <ac:spMk id="10" creationId="{8FC48181-0A85-4AF3-B2DC-C2544A7FE4F1}"/>
          </ac:spMkLst>
        </pc:spChg>
        <pc:spChg chg="mod">
          <ac:chgData name="Nourhan Heysham" userId="757e411e-16dd-4d92-a227-7c9e643da99d" providerId="ADAL" clId="{85692775-8430-467F-A5C2-EC5A41C885BE}" dt="2023-07-07T12:25:46.818" v="255"/>
          <ac:spMkLst>
            <pc:docMk/>
            <pc:sldMk cId="2022779447" sldId="295"/>
            <ac:spMk id="11" creationId="{ACD6866F-18A7-6034-1C5B-19CD522E25FE}"/>
          </ac:spMkLst>
        </pc:spChg>
        <pc:spChg chg="mod">
          <ac:chgData name="Nourhan Heysham" userId="757e411e-16dd-4d92-a227-7c9e643da99d" providerId="ADAL" clId="{85692775-8430-467F-A5C2-EC5A41C885BE}" dt="2023-07-07T12:25:46.818" v="255"/>
          <ac:spMkLst>
            <pc:docMk/>
            <pc:sldMk cId="2022779447" sldId="295"/>
            <ac:spMk id="12" creationId="{3FAEC367-C862-9929-6704-B138BF43A78C}"/>
          </ac:spMkLst>
        </pc:spChg>
        <pc:spChg chg="mod">
          <ac:chgData name="Nourhan Heysham" userId="757e411e-16dd-4d92-a227-7c9e643da99d" providerId="ADAL" clId="{85692775-8430-467F-A5C2-EC5A41C885BE}" dt="2023-07-07T12:25:46.818" v="255"/>
          <ac:spMkLst>
            <pc:docMk/>
            <pc:sldMk cId="2022779447" sldId="295"/>
            <ac:spMk id="13" creationId="{693E8CB1-B2E1-7D83-A556-E5F9DE34858B}"/>
          </ac:spMkLst>
        </pc:spChg>
        <pc:spChg chg="mod">
          <ac:chgData name="Nourhan Heysham" userId="757e411e-16dd-4d92-a227-7c9e643da99d" providerId="ADAL" clId="{85692775-8430-467F-A5C2-EC5A41C885BE}" dt="2023-07-07T12:25:46.818" v="255"/>
          <ac:spMkLst>
            <pc:docMk/>
            <pc:sldMk cId="2022779447" sldId="295"/>
            <ac:spMk id="14" creationId="{A124C335-1336-C78E-112D-F53E4352DF8E}"/>
          </ac:spMkLst>
        </pc:spChg>
        <pc:spChg chg="mod">
          <ac:chgData name="Nourhan Heysham" userId="757e411e-16dd-4d92-a227-7c9e643da99d" providerId="ADAL" clId="{85692775-8430-467F-A5C2-EC5A41C885BE}" dt="2023-07-07T12:25:46.818" v="255"/>
          <ac:spMkLst>
            <pc:docMk/>
            <pc:sldMk cId="2022779447" sldId="295"/>
            <ac:spMk id="15" creationId="{7C4A45B1-11D6-23C7-C476-DC514C84F73F}"/>
          </ac:spMkLst>
        </pc:spChg>
        <pc:spChg chg="mod">
          <ac:chgData name="Nourhan Heysham" userId="757e411e-16dd-4d92-a227-7c9e643da99d" providerId="ADAL" clId="{85692775-8430-467F-A5C2-EC5A41C885BE}" dt="2023-07-07T12:25:46.818" v="255"/>
          <ac:spMkLst>
            <pc:docMk/>
            <pc:sldMk cId="2022779447" sldId="295"/>
            <ac:spMk id="16" creationId="{6D4F73E1-1E81-490A-F59F-7AC7206FD6B0}"/>
          </ac:spMkLst>
        </pc:spChg>
        <pc:spChg chg="mod">
          <ac:chgData name="Nourhan Heysham" userId="757e411e-16dd-4d92-a227-7c9e643da99d" providerId="ADAL" clId="{85692775-8430-467F-A5C2-EC5A41C885BE}" dt="2023-07-07T12:25:46.818" v="255"/>
          <ac:spMkLst>
            <pc:docMk/>
            <pc:sldMk cId="2022779447" sldId="295"/>
            <ac:spMk id="17" creationId="{E5B71EAF-7F65-7458-B5F0-3311E3AF946A}"/>
          </ac:spMkLst>
        </pc:spChg>
        <pc:spChg chg="mod">
          <ac:chgData name="Nourhan Heysham" userId="757e411e-16dd-4d92-a227-7c9e643da99d" providerId="ADAL" clId="{85692775-8430-467F-A5C2-EC5A41C885BE}" dt="2023-07-07T12:25:46.818" v="255"/>
          <ac:spMkLst>
            <pc:docMk/>
            <pc:sldMk cId="2022779447" sldId="295"/>
            <ac:spMk id="18" creationId="{6153FC32-672F-D407-DB4E-FD4CF36EABA8}"/>
          </ac:spMkLst>
        </pc:spChg>
        <pc:spChg chg="mod">
          <ac:chgData name="Nourhan Heysham" userId="757e411e-16dd-4d92-a227-7c9e643da99d" providerId="ADAL" clId="{85692775-8430-467F-A5C2-EC5A41C885BE}" dt="2023-07-07T12:25:46.818" v="255"/>
          <ac:spMkLst>
            <pc:docMk/>
            <pc:sldMk cId="2022779447" sldId="295"/>
            <ac:spMk id="19" creationId="{FD443A8F-92E3-6ED2-77EC-D7172A38A630}"/>
          </ac:spMkLst>
        </pc:spChg>
        <pc:spChg chg="mod">
          <ac:chgData name="Nourhan Heysham" userId="757e411e-16dd-4d92-a227-7c9e643da99d" providerId="ADAL" clId="{85692775-8430-467F-A5C2-EC5A41C885BE}" dt="2023-07-07T12:25:46.818" v="255"/>
          <ac:spMkLst>
            <pc:docMk/>
            <pc:sldMk cId="2022779447" sldId="295"/>
            <ac:spMk id="20" creationId="{EA2441FC-3DE8-9A0D-3278-42547AAACD45}"/>
          </ac:spMkLst>
        </pc:spChg>
        <pc:spChg chg="mod">
          <ac:chgData name="Nourhan Heysham" userId="757e411e-16dd-4d92-a227-7c9e643da99d" providerId="ADAL" clId="{85692775-8430-467F-A5C2-EC5A41C885BE}" dt="2023-07-07T12:25:46.818" v="255"/>
          <ac:spMkLst>
            <pc:docMk/>
            <pc:sldMk cId="2022779447" sldId="295"/>
            <ac:spMk id="21" creationId="{4F34CF9B-D011-0FBE-D6FB-E4890A7EA5F4}"/>
          </ac:spMkLst>
        </pc:spChg>
        <pc:spChg chg="mod">
          <ac:chgData name="Nourhan Heysham" userId="757e411e-16dd-4d92-a227-7c9e643da99d" providerId="ADAL" clId="{85692775-8430-467F-A5C2-EC5A41C885BE}" dt="2023-07-07T12:25:46.818" v="255"/>
          <ac:spMkLst>
            <pc:docMk/>
            <pc:sldMk cId="2022779447" sldId="295"/>
            <ac:spMk id="22" creationId="{9A2C719E-C3C1-13A3-792E-9D4611504A5C}"/>
          </ac:spMkLst>
        </pc:spChg>
        <pc:spChg chg="mod">
          <ac:chgData name="Nourhan Heysham" userId="757e411e-16dd-4d92-a227-7c9e643da99d" providerId="ADAL" clId="{85692775-8430-467F-A5C2-EC5A41C885BE}" dt="2023-07-07T12:25:46.818" v="255"/>
          <ac:spMkLst>
            <pc:docMk/>
            <pc:sldMk cId="2022779447" sldId="295"/>
            <ac:spMk id="23" creationId="{705AE857-0A9A-A002-BC97-8D4EF55DAA23}"/>
          </ac:spMkLst>
        </pc:spChg>
        <pc:spChg chg="mod">
          <ac:chgData name="Nourhan Heysham" userId="757e411e-16dd-4d92-a227-7c9e643da99d" providerId="ADAL" clId="{85692775-8430-467F-A5C2-EC5A41C885BE}" dt="2023-07-07T12:25:46.818" v="255"/>
          <ac:spMkLst>
            <pc:docMk/>
            <pc:sldMk cId="2022779447" sldId="295"/>
            <ac:spMk id="24" creationId="{C8B65F1E-393E-601E-A841-D2194995A027}"/>
          </ac:spMkLst>
        </pc:spChg>
        <pc:spChg chg="mod">
          <ac:chgData name="Nourhan Heysham" userId="757e411e-16dd-4d92-a227-7c9e643da99d" providerId="ADAL" clId="{85692775-8430-467F-A5C2-EC5A41C885BE}" dt="2023-07-07T12:25:46.818" v="255"/>
          <ac:spMkLst>
            <pc:docMk/>
            <pc:sldMk cId="2022779447" sldId="295"/>
            <ac:spMk id="25" creationId="{41F56DC9-C9E2-6BEA-3EA6-964216C9F18F}"/>
          </ac:spMkLst>
        </pc:spChg>
        <pc:spChg chg="mod">
          <ac:chgData name="Nourhan Heysham" userId="757e411e-16dd-4d92-a227-7c9e643da99d" providerId="ADAL" clId="{85692775-8430-467F-A5C2-EC5A41C885BE}" dt="2023-07-07T12:25:46.818" v="255"/>
          <ac:spMkLst>
            <pc:docMk/>
            <pc:sldMk cId="2022779447" sldId="295"/>
            <ac:spMk id="26" creationId="{07599B6F-10E0-CC48-C38E-D662445AFDB1}"/>
          </ac:spMkLst>
        </pc:spChg>
        <pc:spChg chg="mod">
          <ac:chgData name="Nourhan Heysham" userId="757e411e-16dd-4d92-a227-7c9e643da99d" providerId="ADAL" clId="{85692775-8430-467F-A5C2-EC5A41C885BE}" dt="2023-07-07T12:25:46.818" v="255"/>
          <ac:spMkLst>
            <pc:docMk/>
            <pc:sldMk cId="2022779447" sldId="295"/>
            <ac:spMk id="27" creationId="{6290C94A-6BBB-00B5-42C9-25799071EA7A}"/>
          </ac:spMkLst>
        </pc:spChg>
        <pc:spChg chg="mod">
          <ac:chgData name="Nourhan Heysham" userId="757e411e-16dd-4d92-a227-7c9e643da99d" providerId="ADAL" clId="{85692775-8430-467F-A5C2-EC5A41C885BE}" dt="2023-07-07T12:25:46.818" v="255"/>
          <ac:spMkLst>
            <pc:docMk/>
            <pc:sldMk cId="2022779447" sldId="295"/>
            <ac:spMk id="28" creationId="{E7482478-9BCA-8785-BBBE-2DE25CF3D184}"/>
          </ac:spMkLst>
        </pc:spChg>
        <pc:spChg chg="add del mod ord">
          <ac:chgData name="Nourhan Heysham" userId="757e411e-16dd-4d92-a227-7c9e643da99d" providerId="ADAL" clId="{85692775-8430-467F-A5C2-EC5A41C885BE}" dt="2023-07-07T12:26:16.515" v="284" actId="478"/>
          <ac:spMkLst>
            <pc:docMk/>
            <pc:sldMk cId="2022779447" sldId="295"/>
            <ac:spMk id="29" creationId="{BEDD08DC-00B6-EF1C-B997-A5341DD7F851}"/>
          </ac:spMkLst>
        </pc:spChg>
        <pc:spChg chg="add del mod ord">
          <ac:chgData name="Nourhan Heysham" userId="757e411e-16dd-4d92-a227-7c9e643da99d" providerId="ADAL" clId="{85692775-8430-467F-A5C2-EC5A41C885BE}" dt="2023-07-07T12:26:06.659" v="258" actId="478"/>
          <ac:spMkLst>
            <pc:docMk/>
            <pc:sldMk cId="2022779447" sldId="295"/>
            <ac:spMk id="30" creationId="{1C35BD7A-5A12-7659-65F4-CA08EFF74276}"/>
          </ac:spMkLst>
        </pc:spChg>
        <pc:spChg chg="add mod">
          <ac:chgData name="Nourhan Heysham" userId="757e411e-16dd-4d92-a227-7c9e643da99d" providerId="ADAL" clId="{85692775-8430-467F-A5C2-EC5A41C885BE}" dt="2023-07-07T12:38:40.948" v="558" actId="108"/>
          <ac:spMkLst>
            <pc:docMk/>
            <pc:sldMk cId="2022779447" sldId="295"/>
            <ac:spMk id="33" creationId="{BED6ADDA-E807-D4C4-82BE-6FCCFB47CBF1}"/>
          </ac:spMkLst>
        </pc:spChg>
        <pc:grpChg chg="add mod">
          <ac:chgData name="Nourhan Heysham" userId="757e411e-16dd-4d92-a227-7c9e643da99d" providerId="ADAL" clId="{85692775-8430-467F-A5C2-EC5A41C885BE}" dt="2023-07-07T12:29:07.809" v="300" actId="1076"/>
          <ac:grpSpMkLst>
            <pc:docMk/>
            <pc:sldMk cId="2022779447" sldId="295"/>
            <ac:grpSpMk id="8" creationId="{CEF6FE83-34CA-363F-90C8-37BA8091E2DA}"/>
          </ac:grpSpMkLst>
        </pc:grpChg>
        <pc:picChg chg="add mod">
          <ac:chgData name="Nourhan Heysham" userId="757e411e-16dd-4d92-a227-7c9e643da99d" providerId="ADAL" clId="{85692775-8430-467F-A5C2-EC5A41C885BE}" dt="2023-07-07T12:26:30.471" v="288" actId="1076"/>
          <ac:picMkLst>
            <pc:docMk/>
            <pc:sldMk cId="2022779447" sldId="295"/>
            <ac:picMk id="7" creationId="{0042E34C-AC1D-EE67-E474-E1E25244F73F}"/>
          </ac:picMkLst>
        </pc:picChg>
        <pc:picChg chg="add del mod modCrop">
          <ac:chgData name="Nourhan Heysham" userId="757e411e-16dd-4d92-a227-7c9e643da99d" providerId="ADAL" clId="{85692775-8430-467F-A5C2-EC5A41C885BE}" dt="2023-07-07T12:28:59.045" v="299" actId="478"/>
          <ac:picMkLst>
            <pc:docMk/>
            <pc:sldMk cId="2022779447" sldId="295"/>
            <ac:picMk id="32" creationId="{C2D2658B-20E0-3CFB-66D9-92E0A1CA614F}"/>
          </ac:picMkLst>
        </pc:picChg>
      </pc:sldChg>
      <pc:sldChg chg="delSp modSp add mod ord modNotesTx">
        <pc:chgData name="Nourhan Heysham" userId="757e411e-16dd-4d92-a227-7c9e643da99d" providerId="ADAL" clId="{85692775-8430-467F-A5C2-EC5A41C885BE}" dt="2023-07-07T12:39:41.878" v="563" actId="478"/>
        <pc:sldMkLst>
          <pc:docMk/>
          <pc:sldMk cId="3745510021" sldId="296"/>
        </pc:sldMkLst>
        <pc:spChg chg="del">
          <ac:chgData name="Nourhan Heysham" userId="757e411e-16dd-4d92-a227-7c9e643da99d" providerId="ADAL" clId="{85692775-8430-467F-A5C2-EC5A41C885BE}" dt="2023-07-07T12:39:41.878" v="563" actId="478"/>
          <ac:spMkLst>
            <pc:docMk/>
            <pc:sldMk cId="3745510021" sldId="296"/>
            <ac:spMk id="2" creationId="{F58CC226-C186-89E3-E594-BA7D835188FA}"/>
          </ac:spMkLst>
        </pc:spChg>
        <pc:spChg chg="mod">
          <ac:chgData name="Nourhan Heysham" userId="757e411e-16dd-4d92-a227-7c9e643da99d" providerId="ADAL" clId="{85692775-8430-467F-A5C2-EC5A41C885BE}" dt="2023-07-07T12:38:46.820" v="559" actId="2711"/>
          <ac:spMkLst>
            <pc:docMk/>
            <pc:sldMk cId="3745510021" sldId="296"/>
            <ac:spMk id="3" creationId="{1FE38352-58A2-6C5B-765E-87F0151D6597}"/>
          </ac:spMkLst>
        </pc:spChg>
      </pc:sldChg>
      <pc:sldChg chg="addSp delSp modSp new mod">
        <pc:chgData name="Nourhan Heysham" userId="757e411e-16dd-4d92-a227-7c9e643da99d" providerId="ADAL" clId="{85692775-8430-467F-A5C2-EC5A41C885BE}" dt="2023-07-07T12:40:04.678" v="564" actId="313"/>
        <pc:sldMkLst>
          <pc:docMk/>
          <pc:sldMk cId="4257584373" sldId="297"/>
        </pc:sldMkLst>
        <pc:spChg chg="del">
          <ac:chgData name="Nourhan Heysham" userId="757e411e-16dd-4d92-a227-7c9e643da99d" providerId="ADAL" clId="{85692775-8430-467F-A5C2-EC5A41C885BE}" dt="2023-07-07T12:22:51.474" v="234" actId="478"/>
          <ac:spMkLst>
            <pc:docMk/>
            <pc:sldMk cId="4257584373" sldId="297"/>
            <ac:spMk id="2" creationId="{FE968F46-180E-653E-9E02-CA5842B45C84}"/>
          </ac:spMkLst>
        </pc:spChg>
        <pc:spChg chg="del">
          <ac:chgData name="Nourhan Heysham" userId="757e411e-16dd-4d92-a227-7c9e643da99d" providerId="ADAL" clId="{85692775-8430-467F-A5C2-EC5A41C885BE}" dt="2023-07-07T12:22:49.994" v="233" actId="478"/>
          <ac:spMkLst>
            <pc:docMk/>
            <pc:sldMk cId="4257584373" sldId="297"/>
            <ac:spMk id="3" creationId="{30F588ED-6253-6873-9F25-3E025B8E5A43}"/>
          </ac:spMkLst>
        </pc:spChg>
        <pc:spChg chg="mod">
          <ac:chgData name="Nourhan Heysham" userId="757e411e-16dd-4d92-a227-7c9e643da99d" providerId="ADAL" clId="{85692775-8430-467F-A5C2-EC5A41C885BE}" dt="2023-07-07T12:40:04.678" v="564" actId="313"/>
          <ac:spMkLst>
            <pc:docMk/>
            <pc:sldMk cId="4257584373" sldId="297"/>
            <ac:spMk id="4" creationId="{34D51BB5-764C-0DDD-CFAF-053935AD7DC6}"/>
          </ac:spMkLst>
        </pc:spChg>
        <pc:spChg chg="add del mod">
          <ac:chgData name="Nourhan Heysham" userId="757e411e-16dd-4d92-a227-7c9e643da99d" providerId="ADAL" clId="{85692775-8430-467F-A5C2-EC5A41C885BE}" dt="2023-07-07T12:23:10.898" v="237" actId="478"/>
          <ac:spMkLst>
            <pc:docMk/>
            <pc:sldMk cId="4257584373" sldId="297"/>
            <ac:spMk id="5" creationId="{EC0EE11D-724E-57F3-EABE-72B001B78C8A}"/>
          </ac:spMkLst>
        </pc:spChg>
        <pc:spChg chg="add del mod">
          <ac:chgData name="Nourhan Heysham" userId="757e411e-16dd-4d92-a227-7c9e643da99d" providerId="ADAL" clId="{85692775-8430-467F-A5C2-EC5A41C885BE}" dt="2023-07-07T12:23:12.113" v="238" actId="478"/>
          <ac:spMkLst>
            <pc:docMk/>
            <pc:sldMk cId="4257584373" sldId="297"/>
            <ac:spMk id="6" creationId="{AA3AD4F1-3812-E35F-7CE9-C770E1A9DF83}"/>
          </ac:spMkLst>
        </pc:spChg>
        <pc:spChg chg="add mod">
          <ac:chgData name="Nourhan Heysham" userId="757e411e-16dd-4d92-a227-7c9e643da99d" providerId="ADAL" clId="{85692775-8430-467F-A5C2-EC5A41C885BE}" dt="2023-07-07T12:24:06.452" v="249" actId="1076"/>
          <ac:spMkLst>
            <pc:docMk/>
            <pc:sldMk cId="4257584373" sldId="297"/>
            <ac:spMk id="8" creationId="{1451BBF1-D5A6-7968-E417-41F10D1E7F7B}"/>
          </ac:spMkLst>
        </pc:spChg>
        <pc:spChg chg="add mod">
          <ac:chgData name="Nourhan Heysham" userId="757e411e-16dd-4d92-a227-7c9e643da99d" providerId="ADAL" clId="{85692775-8430-467F-A5C2-EC5A41C885BE}" dt="2023-07-07T12:24:06.452" v="249" actId="1076"/>
          <ac:spMkLst>
            <pc:docMk/>
            <pc:sldMk cId="4257584373" sldId="297"/>
            <ac:spMk id="9" creationId="{E49EE23B-852B-1898-15F8-4B986B236571}"/>
          </ac:spMkLst>
        </pc:spChg>
        <pc:spChg chg="add mod">
          <ac:chgData name="Nourhan Heysham" userId="757e411e-16dd-4d92-a227-7c9e643da99d" providerId="ADAL" clId="{85692775-8430-467F-A5C2-EC5A41C885BE}" dt="2023-07-07T12:24:06.452" v="249" actId="1076"/>
          <ac:spMkLst>
            <pc:docMk/>
            <pc:sldMk cId="4257584373" sldId="297"/>
            <ac:spMk id="10" creationId="{29C68147-5CD6-2BFF-0682-CC999F729A77}"/>
          </ac:spMkLst>
        </pc:spChg>
        <pc:spChg chg="add mod">
          <ac:chgData name="Nourhan Heysham" userId="757e411e-16dd-4d92-a227-7c9e643da99d" providerId="ADAL" clId="{85692775-8430-467F-A5C2-EC5A41C885BE}" dt="2023-07-07T12:24:11.900" v="250" actId="1076"/>
          <ac:spMkLst>
            <pc:docMk/>
            <pc:sldMk cId="4257584373" sldId="297"/>
            <ac:spMk id="11" creationId="{67D7FBE6-3959-8449-8440-127CFC213AED}"/>
          </ac:spMkLst>
        </pc:spChg>
        <pc:spChg chg="add mod">
          <ac:chgData name="Nourhan Heysham" userId="757e411e-16dd-4d92-a227-7c9e643da99d" providerId="ADAL" clId="{85692775-8430-467F-A5C2-EC5A41C885BE}" dt="2023-07-07T12:24:11.900" v="250" actId="1076"/>
          <ac:spMkLst>
            <pc:docMk/>
            <pc:sldMk cId="4257584373" sldId="297"/>
            <ac:spMk id="12" creationId="{2EDFDBC6-B61D-0A61-9B99-CBB0DA9E5245}"/>
          </ac:spMkLst>
        </pc:spChg>
        <pc:spChg chg="add mod">
          <ac:chgData name="Nourhan Heysham" userId="757e411e-16dd-4d92-a227-7c9e643da99d" providerId="ADAL" clId="{85692775-8430-467F-A5C2-EC5A41C885BE}" dt="2023-07-07T12:24:11.900" v="250" actId="1076"/>
          <ac:spMkLst>
            <pc:docMk/>
            <pc:sldMk cId="4257584373" sldId="297"/>
            <ac:spMk id="13" creationId="{5FE6D8B5-F166-D9C7-A407-6F2069D493A5}"/>
          </ac:spMkLst>
        </pc:spChg>
        <pc:spChg chg="add mod">
          <ac:chgData name="Nourhan Heysham" userId="757e411e-16dd-4d92-a227-7c9e643da99d" providerId="ADAL" clId="{85692775-8430-467F-A5C2-EC5A41C885BE}" dt="2023-07-07T12:24:11.900" v="250" actId="1076"/>
          <ac:spMkLst>
            <pc:docMk/>
            <pc:sldMk cId="4257584373" sldId="297"/>
            <ac:spMk id="14" creationId="{24EA2AF7-ADD5-BE3F-BD59-B941273497D9}"/>
          </ac:spMkLst>
        </pc:spChg>
        <pc:spChg chg="add mod">
          <ac:chgData name="Nourhan Heysham" userId="757e411e-16dd-4d92-a227-7c9e643da99d" providerId="ADAL" clId="{85692775-8430-467F-A5C2-EC5A41C885BE}" dt="2023-07-07T12:24:11.900" v="250" actId="1076"/>
          <ac:spMkLst>
            <pc:docMk/>
            <pc:sldMk cId="4257584373" sldId="297"/>
            <ac:spMk id="15" creationId="{187E91F7-8B4E-7E49-04B8-EE905BA32468}"/>
          </ac:spMkLst>
        </pc:spChg>
        <pc:spChg chg="add mod">
          <ac:chgData name="Nourhan Heysham" userId="757e411e-16dd-4d92-a227-7c9e643da99d" providerId="ADAL" clId="{85692775-8430-467F-A5C2-EC5A41C885BE}" dt="2023-07-07T12:24:11.900" v="250" actId="1076"/>
          <ac:spMkLst>
            <pc:docMk/>
            <pc:sldMk cId="4257584373" sldId="297"/>
            <ac:spMk id="16" creationId="{1F2BD850-A269-7717-FBF1-779FB7786CC9}"/>
          </ac:spMkLst>
        </pc:spChg>
        <pc:spChg chg="add mod">
          <ac:chgData name="Nourhan Heysham" userId="757e411e-16dd-4d92-a227-7c9e643da99d" providerId="ADAL" clId="{85692775-8430-467F-A5C2-EC5A41C885BE}" dt="2023-07-07T12:24:06.452" v="249" actId="1076"/>
          <ac:spMkLst>
            <pc:docMk/>
            <pc:sldMk cId="4257584373" sldId="297"/>
            <ac:spMk id="17" creationId="{9643C825-88E0-6B3B-8EF8-15792237A44C}"/>
          </ac:spMkLst>
        </pc:spChg>
        <pc:spChg chg="add mod">
          <ac:chgData name="Nourhan Heysham" userId="757e411e-16dd-4d92-a227-7c9e643da99d" providerId="ADAL" clId="{85692775-8430-467F-A5C2-EC5A41C885BE}" dt="2023-07-07T12:24:06.452" v="249" actId="1076"/>
          <ac:spMkLst>
            <pc:docMk/>
            <pc:sldMk cId="4257584373" sldId="297"/>
            <ac:spMk id="18" creationId="{340315D7-AFC9-A9DD-CF93-EABE5E795769}"/>
          </ac:spMkLst>
        </pc:spChg>
        <pc:spChg chg="add mod">
          <ac:chgData name="Nourhan Heysham" userId="757e411e-16dd-4d92-a227-7c9e643da99d" providerId="ADAL" clId="{85692775-8430-467F-A5C2-EC5A41C885BE}" dt="2023-07-07T12:24:06.452" v="249" actId="1076"/>
          <ac:spMkLst>
            <pc:docMk/>
            <pc:sldMk cId="4257584373" sldId="297"/>
            <ac:spMk id="19" creationId="{D8159A47-1108-0608-76EC-0723B00A9B10}"/>
          </ac:spMkLst>
        </pc:spChg>
        <pc:spChg chg="add mod">
          <ac:chgData name="Nourhan Heysham" userId="757e411e-16dd-4d92-a227-7c9e643da99d" providerId="ADAL" clId="{85692775-8430-467F-A5C2-EC5A41C885BE}" dt="2023-07-07T12:24:11.900" v="250" actId="1076"/>
          <ac:spMkLst>
            <pc:docMk/>
            <pc:sldMk cId="4257584373" sldId="297"/>
            <ac:spMk id="20" creationId="{C7384AD2-D7B2-582E-4DD9-6787792378FC}"/>
          </ac:spMkLst>
        </pc:spChg>
        <pc:spChg chg="add mod">
          <ac:chgData name="Nourhan Heysham" userId="757e411e-16dd-4d92-a227-7c9e643da99d" providerId="ADAL" clId="{85692775-8430-467F-A5C2-EC5A41C885BE}" dt="2023-07-07T12:24:11.900" v="250" actId="1076"/>
          <ac:spMkLst>
            <pc:docMk/>
            <pc:sldMk cId="4257584373" sldId="297"/>
            <ac:spMk id="21" creationId="{36DE89C7-D84A-D92D-5FEC-AE606FC03C02}"/>
          </ac:spMkLst>
        </pc:spChg>
        <pc:spChg chg="add mod">
          <ac:chgData name="Nourhan Heysham" userId="757e411e-16dd-4d92-a227-7c9e643da99d" providerId="ADAL" clId="{85692775-8430-467F-A5C2-EC5A41C885BE}" dt="2023-07-07T12:24:11.900" v="250" actId="1076"/>
          <ac:spMkLst>
            <pc:docMk/>
            <pc:sldMk cId="4257584373" sldId="297"/>
            <ac:spMk id="22" creationId="{B7B3ED01-E1C6-67D2-6F3B-4865C8B5F8BE}"/>
          </ac:spMkLst>
        </pc:spChg>
        <pc:spChg chg="add mod">
          <ac:chgData name="Nourhan Heysham" userId="757e411e-16dd-4d92-a227-7c9e643da99d" providerId="ADAL" clId="{85692775-8430-467F-A5C2-EC5A41C885BE}" dt="2023-07-07T12:24:06.452" v="249" actId="1076"/>
          <ac:spMkLst>
            <pc:docMk/>
            <pc:sldMk cId="4257584373" sldId="297"/>
            <ac:spMk id="23" creationId="{86B6BA9F-4A9D-29D9-DA46-3BA63975F1DC}"/>
          </ac:spMkLst>
        </pc:spChg>
        <pc:spChg chg="add mod">
          <ac:chgData name="Nourhan Heysham" userId="757e411e-16dd-4d92-a227-7c9e643da99d" providerId="ADAL" clId="{85692775-8430-467F-A5C2-EC5A41C885BE}" dt="2023-07-07T12:24:06.452" v="249" actId="1076"/>
          <ac:spMkLst>
            <pc:docMk/>
            <pc:sldMk cId="4257584373" sldId="297"/>
            <ac:spMk id="24" creationId="{5CCF20D8-BCA9-D524-E77A-C34D200213B6}"/>
          </ac:spMkLst>
        </pc:spChg>
        <pc:spChg chg="add mod">
          <ac:chgData name="Nourhan Heysham" userId="757e411e-16dd-4d92-a227-7c9e643da99d" providerId="ADAL" clId="{85692775-8430-467F-A5C2-EC5A41C885BE}" dt="2023-07-07T12:24:06.452" v="249" actId="1076"/>
          <ac:spMkLst>
            <pc:docMk/>
            <pc:sldMk cId="4257584373" sldId="297"/>
            <ac:spMk id="25" creationId="{B06C012E-4A2F-A20B-227B-CB5C5E8DE872}"/>
          </ac:spMkLst>
        </pc:spChg>
        <pc:picChg chg="add mod">
          <ac:chgData name="Nourhan Heysham" userId="757e411e-16dd-4d92-a227-7c9e643da99d" providerId="ADAL" clId="{85692775-8430-467F-A5C2-EC5A41C885BE}" dt="2023-07-07T12:24:22.939" v="251" actId="14100"/>
          <ac:picMkLst>
            <pc:docMk/>
            <pc:sldMk cId="4257584373" sldId="297"/>
            <ac:picMk id="7" creationId="{04B4B517-BB8A-B436-707F-6345B68F74AF}"/>
          </ac:picMkLst>
        </pc:picChg>
      </pc:sldChg>
      <pc:sldChg chg="delSp add mod">
        <pc:chgData name="Nourhan Heysham" userId="757e411e-16dd-4d92-a227-7c9e643da99d" providerId="ADAL" clId="{85692775-8430-467F-A5C2-EC5A41C885BE}" dt="2023-07-07T12:39:14.455" v="561" actId="478"/>
        <pc:sldMkLst>
          <pc:docMk/>
          <pc:sldMk cId="2934150505" sldId="298"/>
        </pc:sldMkLst>
        <pc:spChg chg="del">
          <ac:chgData name="Nourhan Heysham" userId="757e411e-16dd-4d92-a227-7c9e643da99d" providerId="ADAL" clId="{85692775-8430-467F-A5C2-EC5A41C885BE}" dt="2023-07-07T12:39:14.455" v="561" actId="478"/>
          <ac:spMkLst>
            <pc:docMk/>
            <pc:sldMk cId="2934150505" sldId="298"/>
            <ac:spMk id="2" creationId="{F58CC226-C186-89E3-E594-BA7D835188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2" name="Header Placeholder 1"/>
          <p:cNvSpPr>
            <a:spLocks noGrp="1"/>
          </p:cNvSpPr>
          <p:nvPr>
            <p:ph type="hdr" sz="quarter"/>
          </p:nvPr>
        </p:nvSpPr>
        <p:spPr bwMode="auto">
          <a:xfrm>
            <a:off x="0" y="0"/>
            <a:ext cx="2971800" cy="458788"/>
          </a:xfrm>
          <a:prstGeom prst="rect">
            <a:avLst/>
          </a:prstGeom>
        </p:spPr>
        <p:txBody>
          <a:bodyPr vert="horz" lIns="91440" tIns="45720" rIns="91440" bIns="45720" rtlCol="0"/>
          <a:lstStyle>
            <a:lvl1pPr algn="l">
              <a:defRPr sz="1200"/>
            </a:lvl1pPr>
          </a:lstStyle>
          <a:p>
            <a:pPr>
              <a:defRPr/>
            </a:pPr>
            <a:endParaRPr lang="en-GB"/>
          </a:p>
        </p:txBody>
      </p:sp>
      <p:sp>
        <p:nvSpPr>
          <p:cNvPr id="3" name="Date Placeholder 2"/>
          <p:cNvSpPr>
            <a:spLocks noGrp="1"/>
          </p:cNvSpPr>
          <p:nvPr>
            <p:ph type="dt" idx="1"/>
          </p:nvPr>
        </p:nvSpPr>
        <p:spPr bwMode="auto">
          <a:xfrm>
            <a:off x="3884613" y="0"/>
            <a:ext cx="2971800" cy="458788"/>
          </a:xfrm>
          <a:prstGeom prst="rect">
            <a:avLst/>
          </a:prstGeom>
        </p:spPr>
        <p:txBody>
          <a:bodyPr vert="horz" lIns="91440" tIns="45720" rIns="91440" bIns="45720" rtlCol="0"/>
          <a:lstStyle>
            <a:lvl1pPr algn="r">
              <a:defRPr sz="1200"/>
            </a:lvl1pPr>
          </a:lstStyle>
          <a:p>
            <a:pPr>
              <a:defRPr/>
            </a:pPr>
            <a:fld id="{C29A1164-2730-4F6D-AE0F-CFC4E6F7AF7A}" type="datetimeFigureOut">
              <a:rPr lang="en-GB"/>
              <a:t>12/07/2023</a:t>
            </a:fld>
            <a:endParaRPr lang="en-GB"/>
          </a:p>
        </p:txBody>
      </p:sp>
      <p:sp>
        <p:nvSpPr>
          <p:cNvPr id="4" name="Slide Image Placeholder 3"/>
          <p:cNvSpPr>
            <a:spLocks noGrp="1" noRot="1" noChangeAspect="1"/>
          </p:cNvSpPr>
          <p:nvPr>
            <p:ph type="sldImg" idx="2"/>
          </p:nvPr>
        </p:nvSpPr>
        <p:spPr bwMode="auto">
          <a:xfrm>
            <a:off x="685800" y="1143000"/>
            <a:ext cx="5486400" cy="3086100"/>
          </a:xfrm>
          <a:prstGeom prst="rect">
            <a:avLst/>
          </a:prstGeom>
          <a:noFill/>
          <a:ln w="12700">
            <a:solidFill>
              <a:prstClr val="black"/>
            </a:solidFill>
          </a:ln>
        </p:spPr>
        <p:txBody>
          <a:bodyPr vert="horz" lIns="91440" tIns="45720" rIns="91440" bIns="45720" rtlCol="0" anchor="ctr"/>
          <a:lstStyle/>
          <a:p>
            <a:pPr>
              <a:defRPr/>
            </a:pPr>
            <a:endParaRPr lang="en-GB"/>
          </a:p>
        </p:txBody>
      </p:sp>
      <p:sp>
        <p:nvSpPr>
          <p:cNvPr id="5" name="Notes Placeholder 4"/>
          <p:cNvSpPr>
            <a:spLocks noGrp="1"/>
          </p:cNvSpPr>
          <p:nvPr>
            <p:ph type="body" sz="quarter" idx="3"/>
          </p:nvPr>
        </p:nvSpPr>
        <p:spPr bwMode="auto">
          <a:xfrm>
            <a:off x="685800" y="4400550"/>
            <a:ext cx="5486400" cy="3600450"/>
          </a:xfrm>
          <a:prstGeom prst="rect">
            <a:avLst/>
          </a:prstGeom>
        </p:spPr>
        <p:txBody>
          <a:bodyPr vert="horz" lIns="91440" tIns="45720" rIns="91440" bIns="45720" rtlCol="0"/>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6" name="Footer Placeholder 5"/>
          <p:cNvSpPr>
            <a:spLocks noGrp="1"/>
          </p:cNvSpPr>
          <p:nvPr>
            <p:ph type="ftr" sz="quarter" idx="4"/>
          </p:nvPr>
        </p:nvSpPr>
        <p:spPr bwMode="auto">
          <a:xfrm>
            <a:off x="0" y="8685213"/>
            <a:ext cx="2971800" cy="458787"/>
          </a:xfrm>
          <a:prstGeom prst="rect">
            <a:avLst/>
          </a:prstGeom>
        </p:spPr>
        <p:txBody>
          <a:bodyPr vert="horz" lIns="91440" tIns="45720" rIns="91440" bIns="45720" rtlCol="0" anchor="b"/>
          <a:lstStyle>
            <a:lvl1pPr algn="l">
              <a:defRPr sz="1200"/>
            </a:lvl1pPr>
          </a:lstStyle>
          <a:p>
            <a:pPr>
              <a:defRPr/>
            </a:pPr>
            <a:endParaRPr lang="en-GB"/>
          </a:p>
        </p:txBody>
      </p:sp>
      <p:sp>
        <p:nvSpPr>
          <p:cNvPr id="7" name="Slide Number Placeholder 6"/>
          <p:cNvSpPr>
            <a:spLocks noGrp="1"/>
          </p:cNvSpPr>
          <p:nvPr>
            <p:ph type="sldNum" sz="quarter" idx="5"/>
          </p:nvPr>
        </p:nvSpPr>
        <p:spPr bwMode="auto">
          <a:xfrm>
            <a:off x="3884613" y="8685213"/>
            <a:ext cx="2971800" cy="458787"/>
          </a:xfrm>
          <a:prstGeom prst="rect">
            <a:avLst/>
          </a:prstGeom>
        </p:spPr>
        <p:txBody>
          <a:bodyPr vert="horz" lIns="91440" tIns="45720" rIns="91440" bIns="45720" rtlCol="0" anchor="b"/>
          <a:lstStyle>
            <a:lvl1pPr algn="r">
              <a:defRPr sz="1200"/>
            </a:lvl1pPr>
          </a:lstStyle>
          <a:p>
            <a:pPr>
              <a:defRPr/>
            </a:pPr>
            <a:fld id="{D5DA1EAE-BCB4-43E6-9CBC-C6B1A9960F48}" type="slidenum">
              <a:rPr lang="en-GB"/>
              <a:t>‹#›</a:t>
            </a:fld>
            <a:endParaRPr lang="en-GB"/>
          </a:p>
        </p:txBody>
      </p:sp>
    </p:spTree>
  </p:cSld>
  <p:clrMap bg1="lt1" tx1="dk1" bg2="lt2" tx2="dk2" accent1="accent1" accent2="accent2" accent3="accent3" accent4="accent4" accent5="accent5" accent6="accent6" hlink="hlink" folHlink="folHlink"/>
  <p:notesStyle>
    <a:lvl1pPr marL="0" algn="l" defTabSz="914377">
      <a:defRPr sz="1200">
        <a:solidFill>
          <a:schemeClr val="tx1"/>
        </a:solidFill>
        <a:latin typeface="+mn-lt"/>
        <a:ea typeface="+mn-ea"/>
        <a:cs typeface="+mn-cs"/>
      </a:defRPr>
    </a:lvl1pPr>
    <a:lvl2pPr marL="457189" algn="l" defTabSz="914377">
      <a:defRPr sz="1200">
        <a:solidFill>
          <a:schemeClr val="tx1"/>
        </a:solidFill>
        <a:latin typeface="+mn-lt"/>
        <a:ea typeface="+mn-ea"/>
        <a:cs typeface="+mn-cs"/>
      </a:defRPr>
    </a:lvl2pPr>
    <a:lvl3pPr marL="914377" algn="l" defTabSz="914377">
      <a:defRPr sz="1200">
        <a:solidFill>
          <a:schemeClr val="tx1"/>
        </a:solidFill>
        <a:latin typeface="+mn-lt"/>
        <a:ea typeface="+mn-ea"/>
        <a:cs typeface="+mn-cs"/>
      </a:defRPr>
    </a:lvl3pPr>
    <a:lvl4pPr marL="1371566" algn="l" defTabSz="914377">
      <a:defRPr sz="1200">
        <a:solidFill>
          <a:schemeClr val="tx1"/>
        </a:solidFill>
        <a:latin typeface="+mn-lt"/>
        <a:ea typeface="+mn-ea"/>
        <a:cs typeface="+mn-cs"/>
      </a:defRPr>
    </a:lvl4pPr>
    <a:lvl5pPr marL="1828754" algn="l" defTabSz="914377">
      <a:defRPr sz="1200">
        <a:solidFill>
          <a:schemeClr val="tx1"/>
        </a:solidFill>
        <a:latin typeface="+mn-lt"/>
        <a:ea typeface="+mn-ea"/>
        <a:cs typeface="+mn-cs"/>
      </a:defRPr>
    </a:lvl5pPr>
    <a:lvl6pPr marL="2285943" algn="l" defTabSz="914377">
      <a:defRPr sz="1200">
        <a:solidFill>
          <a:schemeClr val="tx1"/>
        </a:solidFill>
        <a:latin typeface="+mn-lt"/>
        <a:ea typeface="+mn-ea"/>
        <a:cs typeface="+mn-cs"/>
      </a:defRPr>
    </a:lvl6pPr>
    <a:lvl7pPr marL="2743131" algn="l" defTabSz="914377">
      <a:defRPr sz="1200">
        <a:solidFill>
          <a:schemeClr val="tx1"/>
        </a:solidFill>
        <a:latin typeface="+mn-lt"/>
        <a:ea typeface="+mn-ea"/>
        <a:cs typeface="+mn-cs"/>
      </a:defRPr>
    </a:lvl7pPr>
    <a:lvl8pPr marL="3200320" algn="l" defTabSz="914377">
      <a:defRPr sz="1200">
        <a:solidFill>
          <a:schemeClr val="tx1"/>
        </a:solidFill>
        <a:latin typeface="+mn-lt"/>
        <a:ea typeface="+mn-ea"/>
        <a:cs typeface="+mn-cs"/>
      </a:defRPr>
    </a:lvl8pPr>
    <a:lvl9pPr marL="3657509" algn="l" defTabSz="914377">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Report about to be published with all the details</a:t>
            </a:r>
          </a:p>
        </p:txBody>
      </p:sp>
      <p:sp>
        <p:nvSpPr>
          <p:cNvPr id="4" name="Slide Number Placeholder 3"/>
          <p:cNvSpPr>
            <a:spLocks noGrp="1"/>
          </p:cNvSpPr>
          <p:nvPr>
            <p:ph type="sldNum" sz="quarter" idx="5"/>
          </p:nvPr>
        </p:nvSpPr>
        <p:spPr/>
        <p:txBody>
          <a:bodyPr/>
          <a:lstStyle/>
          <a:p>
            <a:pPr>
              <a:defRPr/>
            </a:pPr>
            <a:fld id="{D5DA1EAE-BCB4-43E6-9CBC-C6B1A9960F48}" type="slidenum">
              <a:rPr lang="en-GB" smtClean="0"/>
              <a:t>6</a:t>
            </a:fld>
            <a:endParaRPr lang="en-GB"/>
          </a:p>
        </p:txBody>
      </p:sp>
    </p:spTree>
    <p:extLst>
      <p:ext uri="{BB962C8B-B14F-4D97-AF65-F5344CB8AC3E}">
        <p14:creationId xmlns:p14="http://schemas.microsoft.com/office/powerpoint/2010/main" val="372368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network consists of:</a:t>
            </a:r>
          </a:p>
          <a:p>
            <a:pPr marL="171450" indent="-171450">
              <a:buFontTx/>
              <a:buChar char="-"/>
            </a:pPr>
            <a:r>
              <a:rPr lang="en-GB" dirty="0"/>
              <a:t>Nodes – representing </a:t>
            </a:r>
            <a:r>
              <a:rPr lang="en-GB" u="sng" dirty="0"/>
              <a:t>users</a:t>
            </a:r>
            <a:r>
              <a:rPr lang="en-GB" dirty="0"/>
              <a:t> and their affiliate </a:t>
            </a:r>
            <a:r>
              <a:rPr lang="en-GB" u="sng" dirty="0"/>
              <a:t>organisations</a:t>
            </a:r>
          </a:p>
          <a:p>
            <a:pPr marL="171450" indent="-171450">
              <a:buFontTx/>
              <a:buChar char="-"/>
            </a:pPr>
            <a:r>
              <a:rPr lang="en-GB" dirty="0"/>
              <a:t>Bonds/ties (arrows) – representing the interaction/currency, which is the </a:t>
            </a:r>
            <a:r>
              <a:rPr lang="en-GB" u="sng" dirty="0"/>
              <a:t>data</a:t>
            </a:r>
            <a:r>
              <a:rPr lang="en-GB" dirty="0"/>
              <a:t> for this network.</a:t>
            </a:r>
          </a:p>
          <a:p>
            <a:pPr marL="171450" indent="-171450">
              <a:buFontTx/>
              <a:buChar char="-"/>
            </a:pPr>
            <a:endParaRPr lang="en-GB" dirty="0"/>
          </a:p>
          <a:p>
            <a:pPr marL="0" indent="0">
              <a:buFontTx/>
              <a:buNone/>
            </a:pPr>
            <a:r>
              <a:rPr lang="en-GB" dirty="0"/>
              <a:t>Re: types of bonds/ties: each arrow “carries” attributes that describe this interaction between two nodes. The mapped attributes here are:</a:t>
            </a:r>
          </a:p>
          <a:p>
            <a:pPr marL="171450" indent="-171450">
              <a:buFontTx/>
              <a:buChar char="-"/>
            </a:pPr>
            <a:r>
              <a:rPr lang="en-GB" dirty="0"/>
              <a:t>Which </a:t>
            </a:r>
            <a:r>
              <a:rPr lang="en-GB" u="sng" dirty="0"/>
              <a:t>datasets</a:t>
            </a:r>
            <a:r>
              <a:rPr lang="en-GB" dirty="0"/>
              <a:t> are communicated from source to target nodes</a:t>
            </a:r>
          </a:p>
          <a:p>
            <a:pPr marL="171450" indent="-171450">
              <a:buFontTx/>
              <a:buChar char="-"/>
            </a:pPr>
            <a:r>
              <a:rPr lang="en-GB" dirty="0"/>
              <a:t>Whether there has been any </a:t>
            </a:r>
            <a:r>
              <a:rPr lang="en-GB" u="sng" dirty="0"/>
              <a:t>data transformation</a:t>
            </a:r>
            <a:r>
              <a:rPr lang="en-GB" dirty="0"/>
              <a:t> (i.e. is the data: a. Raw, b. being processed, c. being analysed, or d. the interaction is an exchange of information/service such as consulting colleagues/experts)</a:t>
            </a:r>
          </a:p>
        </p:txBody>
      </p:sp>
      <p:sp>
        <p:nvSpPr>
          <p:cNvPr id="4" name="Slide Number Placeholder 3"/>
          <p:cNvSpPr>
            <a:spLocks noGrp="1"/>
          </p:cNvSpPr>
          <p:nvPr>
            <p:ph type="sldNum" sz="quarter" idx="5"/>
          </p:nvPr>
        </p:nvSpPr>
        <p:spPr/>
        <p:txBody>
          <a:bodyPr/>
          <a:lstStyle/>
          <a:p>
            <a:pPr>
              <a:defRPr/>
            </a:pPr>
            <a:fld id="{D5DA1EAE-BCB4-43E6-9CBC-C6B1A9960F48}" type="slidenum">
              <a:rPr lang="en-GB" smtClean="0"/>
              <a:t>11</a:t>
            </a:fld>
            <a:endParaRPr lang="en-GB"/>
          </a:p>
        </p:txBody>
      </p:sp>
    </p:spTree>
    <p:extLst>
      <p:ext uri="{BB962C8B-B14F-4D97-AF65-F5344CB8AC3E}">
        <p14:creationId xmlns:p14="http://schemas.microsoft.com/office/powerpoint/2010/main" val="3585398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grpSp>
        <p:nvGrpSpPr>
          <p:cNvPr id="24" name="Group 23"/>
          <p:cNvGrpSpPr/>
          <p:nvPr userDrawn="1"/>
        </p:nvGrpSpPr>
        <p:grpSpPr bwMode="auto">
          <a:xfrm>
            <a:off x="-16763" y="-9675"/>
            <a:ext cx="9217628" cy="6867675"/>
            <a:chOff x="-16763" y="-9675"/>
            <a:chExt cx="9217628" cy="6867675"/>
          </a:xfrm>
        </p:grpSpPr>
        <p:grpSp>
          <p:nvGrpSpPr>
            <p:cNvPr id="23" name="Group 22"/>
            <p:cNvGrpSpPr/>
            <p:nvPr userDrawn="1"/>
          </p:nvGrpSpPr>
          <p:grpSpPr bwMode="auto">
            <a:xfrm>
              <a:off x="-16763" y="-9675"/>
              <a:ext cx="9217628" cy="6867675"/>
              <a:chOff x="-16763" y="-9675"/>
              <a:chExt cx="9217628" cy="6867675"/>
            </a:xfrm>
          </p:grpSpPr>
          <p:sp>
            <p:nvSpPr>
              <p:cNvPr id="22" name="Rectangle 14"/>
              <p:cNvSpPr/>
              <p:nvPr userDrawn="1"/>
            </p:nvSpPr>
            <p:spPr bwMode="auto">
              <a:xfrm>
                <a:off x="259459" y="-9675"/>
                <a:ext cx="8941406" cy="686767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406" h="6867675" extrusionOk="0">
                    <a:moveTo>
                      <a:pt x="0" y="0"/>
                    </a:moveTo>
                    <a:lnTo>
                      <a:pt x="6068666" y="5715"/>
                    </a:lnTo>
                    <a:lnTo>
                      <a:pt x="8941406" y="6867675"/>
                    </a:lnTo>
                    <a:lnTo>
                      <a:pt x="0" y="6867675"/>
                    </a:lnTo>
                    <a:lnTo>
                      <a:pt x="0" y="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15" name="Rectangle 14"/>
              <p:cNvSpPr/>
              <p:nvPr userDrawn="1"/>
            </p:nvSpPr>
            <p:spPr bwMode="auto">
              <a:xfrm>
                <a:off x="-16763" y="-9675"/>
                <a:ext cx="8941406" cy="686767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406" h="6867675" extrusionOk="0">
                    <a:moveTo>
                      <a:pt x="0" y="0"/>
                    </a:moveTo>
                    <a:lnTo>
                      <a:pt x="6068666" y="5715"/>
                    </a:lnTo>
                    <a:lnTo>
                      <a:pt x="8941406" y="6867675"/>
                    </a:lnTo>
                    <a:lnTo>
                      <a:pt x="0" y="68676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11"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2" name="Group 11"/>
            <p:cNvGrpSpPr/>
            <p:nvPr userDrawn="1"/>
          </p:nvGrpSpPr>
          <p:grpSpPr bwMode="auto">
            <a:xfrm>
              <a:off x="7202759" y="6331262"/>
              <a:ext cx="1318306" cy="380114"/>
              <a:chOff x="24456" y="4772029"/>
              <a:chExt cx="1318306" cy="380114"/>
            </a:xfrm>
          </p:grpSpPr>
          <p:pic>
            <p:nvPicPr>
              <p:cNvPr id="13" name="Picture 12"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14"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
        <p:nvSpPr>
          <p:cNvPr id="2" name="Title 1"/>
          <p:cNvSpPr>
            <a:spLocks noGrp="1"/>
          </p:cNvSpPr>
          <p:nvPr userDrawn="1">
            <p:ph type="ctrTitle"/>
          </p:nvPr>
        </p:nvSpPr>
        <p:spPr bwMode="auto">
          <a:xfrm>
            <a:off x="259460" y="1122363"/>
            <a:ext cx="5836540" cy="2387600"/>
          </a:xfrm>
        </p:spPr>
        <p:txBody>
          <a:bodyPr anchor="b">
            <a:normAutofit/>
          </a:bodyPr>
          <a:lstStyle>
            <a:lvl1pPr algn="l">
              <a:lnSpc>
                <a:spcPct val="100000"/>
              </a:lnSpc>
              <a:defRPr sz="4000">
                <a:solidFill>
                  <a:schemeClr val="accent1"/>
                </a:solidFill>
                <a:latin typeface="Roboto"/>
                <a:ea typeface="Roboto"/>
              </a:defRPr>
            </a:lvl1pPr>
          </a:lstStyle>
          <a:p>
            <a:pPr>
              <a:defRPr/>
            </a:pPr>
            <a:r>
              <a:rPr lang="en-US"/>
              <a:t>Click to edit Master title style</a:t>
            </a:r>
            <a:endParaRPr lang="en-GB"/>
          </a:p>
        </p:txBody>
      </p:sp>
      <p:sp>
        <p:nvSpPr>
          <p:cNvPr id="3" name="Subtitle 2"/>
          <p:cNvSpPr>
            <a:spLocks noGrp="1"/>
          </p:cNvSpPr>
          <p:nvPr userDrawn="1">
            <p:ph type="subTitle" idx="1"/>
          </p:nvPr>
        </p:nvSpPr>
        <p:spPr bwMode="auto">
          <a:xfrm>
            <a:off x="259459" y="3602038"/>
            <a:ext cx="5836539" cy="1039964"/>
          </a:xfrm>
        </p:spPr>
        <p:txBody>
          <a:bodyPr/>
          <a:lstStyle>
            <a:lvl1pPr marL="0" indent="0" algn="l">
              <a:lnSpc>
                <a:spcPct val="100000"/>
              </a:lnSpc>
              <a:buNone/>
              <a:defRPr sz="2400" b="1">
                <a:solidFill>
                  <a:schemeClr val="tx1"/>
                </a:solidFill>
                <a:latin typeface="Arial"/>
                <a:cs typeface="Aria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en-US"/>
              <a:t>Click to edit Master subtitle style</a:t>
            </a:r>
            <a:endParaRPr lang="en-GB"/>
          </a:p>
        </p:txBody>
      </p:sp>
      <p:sp>
        <p:nvSpPr>
          <p:cNvPr id="10" name="Text Placeholder 9"/>
          <p:cNvSpPr>
            <a:spLocks noGrp="1"/>
          </p:cNvSpPr>
          <p:nvPr userDrawn="1">
            <p:ph type="body" sz="quarter" idx="13"/>
          </p:nvPr>
        </p:nvSpPr>
        <p:spPr bwMode="auto">
          <a:xfrm>
            <a:off x="259460" y="4734077"/>
            <a:ext cx="5836538" cy="942975"/>
          </a:xfrm>
        </p:spPr>
        <p:txBody>
          <a:bodyPr>
            <a:normAutofit/>
          </a:bodyPr>
          <a:lstStyle>
            <a:lvl1pPr marL="0" indent="0">
              <a:lnSpc>
                <a:spcPct val="100000"/>
              </a:lnSpc>
              <a:buNone/>
              <a:defRPr sz="2000">
                <a:solidFill>
                  <a:srgbClr val="262626"/>
                </a:solidFill>
                <a:latin typeface="Arial"/>
                <a:cs typeface="Aria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defRPr/>
            </a:pPr>
            <a:r>
              <a:rPr lang="en-US"/>
              <a:t>Click to edit Master text styles</a:t>
            </a:r>
            <a:endParaRPr lang="en-GB"/>
          </a:p>
        </p:txBody>
      </p:sp>
      <p:sp>
        <p:nvSpPr>
          <p:cNvPr id="20" name="Text Placeholder 19"/>
          <p:cNvSpPr>
            <a:spLocks noGrp="1"/>
          </p:cNvSpPr>
          <p:nvPr userDrawn="1">
            <p:ph type="body" sz="quarter" idx="14"/>
          </p:nvPr>
        </p:nvSpPr>
        <p:spPr bwMode="auto">
          <a:xfrm>
            <a:off x="8026192" y="1122363"/>
            <a:ext cx="3724275" cy="2387600"/>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21" name="Picture 20"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Picture with Caption">
    <p:spTree>
      <p:nvGrpSpPr>
        <p:cNvPr id="1" name=""/>
        <p:cNvGrpSpPr/>
        <p:nvPr/>
      </p:nvGrpSpPr>
      <p:grpSpPr bwMode="auto">
        <a:xfrm>
          <a:off x="0" y="0"/>
          <a:ext cx="0" cy="0"/>
          <a:chOff x="0" y="0"/>
          <a:chExt cx="0" cy="0"/>
        </a:xfrm>
      </p:grpSpPr>
      <p:grpSp>
        <p:nvGrpSpPr>
          <p:cNvPr id="43" name="Group 42"/>
          <p:cNvGrpSpPr/>
          <p:nvPr userDrawn="1"/>
        </p:nvGrpSpPr>
        <p:grpSpPr bwMode="auto">
          <a:xfrm>
            <a:off x="-26291" y="-9673"/>
            <a:ext cx="11170256" cy="6877200"/>
            <a:chOff x="-1969391" y="-9673"/>
            <a:chExt cx="11170256" cy="6877200"/>
          </a:xfrm>
        </p:grpSpPr>
        <p:grpSp>
          <p:nvGrpSpPr>
            <p:cNvPr id="44" name="Group 43"/>
            <p:cNvGrpSpPr/>
            <p:nvPr userDrawn="1"/>
          </p:nvGrpSpPr>
          <p:grpSpPr bwMode="auto">
            <a:xfrm>
              <a:off x="-1969391" y="-9673"/>
              <a:ext cx="11170256" cy="6877200"/>
              <a:chOff x="-1969391" y="-9673"/>
              <a:chExt cx="11170256" cy="6877200"/>
            </a:xfrm>
          </p:grpSpPr>
          <p:sp>
            <p:nvSpPr>
              <p:cNvPr id="49"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50" name="Rectangle 14"/>
              <p:cNvSpPr/>
              <p:nvPr userDrawn="1"/>
            </p:nvSpPr>
            <p:spPr bwMode="auto">
              <a:xfrm>
                <a:off x="-1969391"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45"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46" name="Group 45"/>
            <p:cNvGrpSpPr/>
            <p:nvPr userDrawn="1"/>
          </p:nvGrpSpPr>
          <p:grpSpPr bwMode="auto">
            <a:xfrm>
              <a:off x="7202759" y="6331262"/>
              <a:ext cx="1318306" cy="380114"/>
              <a:chOff x="24456" y="4772029"/>
              <a:chExt cx="1318306" cy="380114"/>
            </a:xfrm>
          </p:grpSpPr>
          <p:pic>
            <p:nvPicPr>
              <p:cNvPr id="47" name="Picture 46"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48"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3" name="Picture Placeholder 2"/>
          <p:cNvSpPr>
            <a:spLocks noGrp="1"/>
          </p:cNvSpPr>
          <p:nvPr>
            <p:ph type="pic" idx="1"/>
          </p:nvPr>
        </p:nvSpPr>
        <p:spPr bwMode="auto">
          <a:xfrm>
            <a:off x="240690" y="867098"/>
            <a:ext cx="7674587" cy="4539351"/>
          </a:xfrm>
        </p:spPr>
        <p:txBody>
          <a:bodyPr/>
          <a:lstStyle>
            <a:lvl1pPr marL="0" indent="0">
              <a:lnSpc>
                <a:spcPct val="100000"/>
              </a:lnSpc>
              <a:buNone/>
              <a:defRPr sz="3200">
                <a:latin typeface="Arial"/>
                <a:cs typeface="Aria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defRPr/>
            </a:pPr>
            <a:endParaRPr lang="en-GB"/>
          </a:p>
        </p:txBody>
      </p:sp>
      <p:sp>
        <p:nvSpPr>
          <p:cNvPr id="52"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53" name="Text Placeholder 26"/>
          <p:cNvSpPr>
            <a:spLocks noGrp="1"/>
          </p:cNvSpPr>
          <p:nvPr>
            <p:ph type="body" sz="quarter" idx="18"/>
          </p:nvPr>
        </p:nvSpPr>
        <p:spPr bwMode="auto">
          <a:xfrm>
            <a:off x="240690" y="5553075"/>
            <a:ext cx="9522435" cy="558800"/>
          </a:xfrm>
        </p:spPr>
        <p:txBody>
          <a:bodyPr lIns="90000" tIns="90000" rIns="90000" bIns="90000">
            <a:noAutofit/>
          </a:bodyPr>
          <a:lstStyle>
            <a:lvl1pPr marL="0" indent="0">
              <a:lnSpc>
                <a:spcPct val="100000"/>
              </a:lnSpc>
              <a:buNone/>
              <a:defRPr sz="2000">
                <a:latin typeface="Arial"/>
                <a:cs typeface="Arial"/>
              </a:defRPr>
            </a:lvl1pPr>
            <a:lvl2pPr marL="457200" indent="0">
              <a:buNone/>
              <a:defRPr/>
            </a:lvl2pPr>
          </a:lstStyle>
          <a:p>
            <a:pPr lvl="0">
              <a:defRPr/>
            </a:pPr>
            <a:r>
              <a:rPr lang="en-US"/>
              <a:t>Click to edit Master text styles</a:t>
            </a:r>
            <a:endParaRPr/>
          </a:p>
        </p:txBody>
      </p:sp>
      <p:sp>
        <p:nvSpPr>
          <p:cNvPr id="54"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14" name="Picture 13"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Blank">
    <p:spTree>
      <p:nvGrpSpPr>
        <p:cNvPr id="1" name=""/>
        <p:cNvGrpSpPr/>
        <p:nvPr/>
      </p:nvGrpSpPr>
      <p:grpSpPr bwMode="auto">
        <a:xfrm>
          <a:off x="0" y="0"/>
          <a:ext cx="0" cy="0"/>
          <a:chOff x="0" y="0"/>
          <a:chExt cx="0" cy="0"/>
        </a:xfrm>
      </p:grpSpPr>
      <p:grpSp>
        <p:nvGrpSpPr>
          <p:cNvPr id="39" name="Group 38"/>
          <p:cNvGrpSpPr/>
          <p:nvPr userDrawn="1"/>
        </p:nvGrpSpPr>
        <p:grpSpPr bwMode="auto">
          <a:xfrm>
            <a:off x="-26291" y="-9673"/>
            <a:ext cx="11170256" cy="6877200"/>
            <a:chOff x="-1969391" y="-9673"/>
            <a:chExt cx="11170256" cy="6877200"/>
          </a:xfrm>
        </p:grpSpPr>
        <p:grpSp>
          <p:nvGrpSpPr>
            <p:cNvPr id="40" name="Group 39"/>
            <p:cNvGrpSpPr/>
            <p:nvPr userDrawn="1"/>
          </p:nvGrpSpPr>
          <p:grpSpPr bwMode="auto">
            <a:xfrm>
              <a:off x="-1969391" y="-9673"/>
              <a:ext cx="11170256" cy="6877200"/>
              <a:chOff x="-1969391" y="-9673"/>
              <a:chExt cx="11170256" cy="6877200"/>
            </a:xfrm>
          </p:grpSpPr>
          <p:sp>
            <p:nvSpPr>
              <p:cNvPr id="45"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46" name="Rectangle 14"/>
              <p:cNvSpPr/>
              <p:nvPr userDrawn="1"/>
            </p:nvSpPr>
            <p:spPr bwMode="auto">
              <a:xfrm>
                <a:off x="-1969391"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41"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42" name="Group 41"/>
            <p:cNvGrpSpPr/>
            <p:nvPr userDrawn="1"/>
          </p:nvGrpSpPr>
          <p:grpSpPr bwMode="auto">
            <a:xfrm>
              <a:off x="7202759" y="6331262"/>
              <a:ext cx="1318306" cy="380114"/>
              <a:chOff x="24456" y="4772029"/>
              <a:chExt cx="1318306" cy="380114"/>
            </a:xfrm>
          </p:grpSpPr>
          <p:pic>
            <p:nvPicPr>
              <p:cNvPr id="43" name="Picture 42"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44"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
        <p:nvSpPr>
          <p:cNvPr id="5"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latin typeface="Roboto"/>
                <a:ea typeface="Roboto"/>
              </a:rPr>
              <a:t>‹#›</a:t>
            </a:fld>
            <a:endParaRPr lang="en-GB">
              <a:latin typeface="Roboto"/>
              <a:ea typeface="Roboto"/>
            </a:endParaRPr>
          </a:p>
        </p:txBody>
      </p:sp>
      <p:sp>
        <p:nvSpPr>
          <p:cNvPr id="47"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12" name="Picture 11"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itle Slide">
    <p:spTree>
      <p:nvGrpSpPr>
        <p:cNvPr id="1" name=""/>
        <p:cNvGrpSpPr/>
        <p:nvPr/>
      </p:nvGrpSpPr>
      <p:grpSpPr bwMode="auto">
        <a:xfrm>
          <a:off x="0" y="0"/>
          <a:ext cx="0" cy="0"/>
          <a:chOff x="0" y="0"/>
          <a:chExt cx="0" cy="0"/>
        </a:xfrm>
      </p:grpSpPr>
      <p:grpSp>
        <p:nvGrpSpPr>
          <p:cNvPr id="4" name="Group 3"/>
          <p:cNvGrpSpPr/>
          <p:nvPr userDrawn="1"/>
        </p:nvGrpSpPr>
        <p:grpSpPr bwMode="auto">
          <a:xfrm>
            <a:off x="211838" y="6331262"/>
            <a:ext cx="11223877" cy="380114"/>
            <a:chOff x="211838" y="6331262"/>
            <a:chExt cx="11223877" cy="380114"/>
          </a:xfrm>
        </p:grpSpPr>
        <p:sp>
          <p:nvSpPr>
            <p:cNvPr id="11"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2" name="Group 11"/>
            <p:cNvGrpSpPr/>
            <p:nvPr userDrawn="1"/>
          </p:nvGrpSpPr>
          <p:grpSpPr bwMode="auto">
            <a:xfrm>
              <a:off x="10117409" y="6331262"/>
              <a:ext cx="1318306" cy="380114"/>
              <a:chOff x="24456" y="4772029"/>
              <a:chExt cx="1318306" cy="380114"/>
            </a:xfrm>
          </p:grpSpPr>
          <p:pic>
            <p:nvPicPr>
              <p:cNvPr id="13" name="Picture 12"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14"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
        <p:nvSpPr>
          <p:cNvPr id="2" name="Title 1"/>
          <p:cNvSpPr>
            <a:spLocks noGrp="1"/>
          </p:cNvSpPr>
          <p:nvPr userDrawn="1">
            <p:ph type="ctrTitle"/>
          </p:nvPr>
        </p:nvSpPr>
        <p:spPr bwMode="auto">
          <a:xfrm>
            <a:off x="259460" y="1122363"/>
            <a:ext cx="5836540" cy="2387600"/>
          </a:xfrm>
        </p:spPr>
        <p:txBody>
          <a:bodyPr anchor="b">
            <a:normAutofit/>
          </a:bodyPr>
          <a:lstStyle>
            <a:lvl1pPr algn="l">
              <a:lnSpc>
                <a:spcPct val="100000"/>
              </a:lnSpc>
              <a:defRPr sz="4000">
                <a:solidFill>
                  <a:schemeClr val="accent1"/>
                </a:solidFill>
                <a:latin typeface="Roboto"/>
                <a:ea typeface="Roboto"/>
              </a:defRPr>
            </a:lvl1pPr>
          </a:lstStyle>
          <a:p>
            <a:pPr>
              <a:defRPr/>
            </a:pPr>
            <a:r>
              <a:rPr lang="en-US"/>
              <a:t>Click to edit Master title style</a:t>
            </a:r>
            <a:endParaRPr lang="en-GB"/>
          </a:p>
        </p:txBody>
      </p:sp>
      <p:sp>
        <p:nvSpPr>
          <p:cNvPr id="3" name="Subtitle 2"/>
          <p:cNvSpPr>
            <a:spLocks noGrp="1"/>
          </p:cNvSpPr>
          <p:nvPr userDrawn="1">
            <p:ph type="subTitle" idx="1"/>
          </p:nvPr>
        </p:nvSpPr>
        <p:spPr bwMode="auto">
          <a:xfrm>
            <a:off x="259459" y="3602038"/>
            <a:ext cx="5836539" cy="1039964"/>
          </a:xfrm>
        </p:spPr>
        <p:txBody>
          <a:bodyPr/>
          <a:lstStyle>
            <a:lvl1pPr marL="0" indent="0" algn="l">
              <a:lnSpc>
                <a:spcPct val="100000"/>
              </a:lnSpc>
              <a:buNone/>
              <a:defRPr sz="2400" b="1">
                <a:solidFill>
                  <a:schemeClr val="tx1"/>
                </a:solidFill>
                <a:latin typeface="Arial"/>
                <a:cs typeface="Aria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pPr>
              <a:defRPr/>
            </a:pPr>
            <a:r>
              <a:rPr lang="en-US"/>
              <a:t>Click to edit Master subtitle style</a:t>
            </a:r>
            <a:endParaRPr lang="en-GB"/>
          </a:p>
        </p:txBody>
      </p:sp>
      <p:sp>
        <p:nvSpPr>
          <p:cNvPr id="10" name="Text Placeholder 9"/>
          <p:cNvSpPr>
            <a:spLocks noGrp="1"/>
          </p:cNvSpPr>
          <p:nvPr userDrawn="1">
            <p:ph type="body" sz="quarter" idx="13"/>
          </p:nvPr>
        </p:nvSpPr>
        <p:spPr bwMode="auto">
          <a:xfrm>
            <a:off x="259460" y="4734077"/>
            <a:ext cx="5836538" cy="942975"/>
          </a:xfrm>
        </p:spPr>
        <p:txBody>
          <a:bodyPr>
            <a:normAutofit/>
          </a:bodyPr>
          <a:lstStyle>
            <a:lvl1pPr marL="0" indent="0">
              <a:lnSpc>
                <a:spcPct val="100000"/>
              </a:lnSpc>
              <a:buNone/>
              <a:defRPr sz="2000">
                <a:solidFill>
                  <a:srgbClr val="262626"/>
                </a:solidFill>
                <a:latin typeface="Arial"/>
                <a:cs typeface="Arial"/>
              </a:defRPr>
            </a:lvl1pPr>
            <a:lvl2pPr>
              <a:defRPr>
                <a:solidFill>
                  <a:srgbClr val="262626"/>
                </a:solidFill>
              </a:defRPr>
            </a:lvl2pPr>
            <a:lvl3pPr>
              <a:defRPr>
                <a:solidFill>
                  <a:srgbClr val="262626"/>
                </a:solidFill>
              </a:defRPr>
            </a:lvl3pPr>
            <a:lvl4pPr>
              <a:defRPr>
                <a:solidFill>
                  <a:srgbClr val="262626"/>
                </a:solidFill>
              </a:defRPr>
            </a:lvl4pPr>
            <a:lvl5pPr>
              <a:defRPr>
                <a:solidFill>
                  <a:srgbClr val="262626"/>
                </a:solidFill>
              </a:defRPr>
            </a:lvl5pPr>
          </a:lstStyle>
          <a:p>
            <a:pPr lvl="0">
              <a:defRPr/>
            </a:pPr>
            <a:r>
              <a:rPr lang="en-US"/>
              <a:t>Click to edit Master text styles</a:t>
            </a:r>
            <a:endParaRPr lang="en-GB"/>
          </a:p>
        </p:txBody>
      </p:sp>
      <p:sp>
        <p:nvSpPr>
          <p:cNvPr id="20" name="Text Placeholder 19"/>
          <p:cNvSpPr>
            <a:spLocks noGrp="1"/>
          </p:cNvSpPr>
          <p:nvPr userDrawn="1">
            <p:ph type="body" sz="quarter" idx="14"/>
          </p:nvPr>
        </p:nvSpPr>
        <p:spPr bwMode="auto">
          <a:xfrm>
            <a:off x="8026192" y="1122363"/>
            <a:ext cx="3724275" cy="2387600"/>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21" name="Picture 20"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bwMode="auto">
        <a:xfrm>
          <a:off x="0" y="0"/>
          <a:ext cx="0" cy="0"/>
          <a:chOff x="0" y="0"/>
          <a:chExt cx="0" cy="0"/>
        </a:xfrm>
      </p:grpSpPr>
      <p:sp>
        <p:nvSpPr>
          <p:cNvPr id="45" name="Text Placeholder 19"/>
          <p:cNvSpPr>
            <a:spLocks noGrp="1"/>
          </p:cNvSpPr>
          <p:nvPr>
            <p:ph type="body" sz="quarter" idx="16"/>
          </p:nvPr>
        </p:nvSpPr>
        <p:spPr bwMode="auto">
          <a:xfrm>
            <a:off x="9753600" y="1122363"/>
            <a:ext cx="1996867" cy="1658937"/>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54"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14" name="Title 1"/>
          <p:cNvSpPr>
            <a:spLocks noGrp="1"/>
          </p:cNvSpPr>
          <p:nvPr>
            <p:ph type="title"/>
          </p:nvPr>
        </p:nvSpPr>
        <p:spPr bwMode="auto">
          <a:xfrm>
            <a:off x="457200" y="3162303"/>
            <a:ext cx="8640000" cy="3010576"/>
          </a:xfrm>
        </p:spPr>
        <p:txBody>
          <a:bodyPr anchor="b"/>
          <a:lstStyle>
            <a:lvl1pPr>
              <a:lnSpc>
                <a:spcPct val="100000"/>
              </a:lnSpc>
              <a:defRPr>
                <a:solidFill>
                  <a:schemeClr val="accent3"/>
                </a:solidFill>
                <a:latin typeface="Roboto"/>
                <a:ea typeface="Roboto"/>
              </a:defRPr>
            </a:lvl1pPr>
          </a:lstStyle>
          <a:p>
            <a:pPr>
              <a:defRPr/>
            </a:pPr>
            <a:r>
              <a:rPr lang="en-US"/>
              <a:t>Click to edit Master title style</a:t>
            </a:r>
            <a:endParaRPr lang="en-GB"/>
          </a:p>
        </p:txBody>
      </p:sp>
      <p:pic>
        <p:nvPicPr>
          <p:cNvPr id="16" name="Picture 15"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5" name="Group 14"/>
          <p:cNvGrpSpPr/>
          <p:nvPr userDrawn="1"/>
        </p:nvGrpSpPr>
        <p:grpSpPr bwMode="auto">
          <a:xfrm>
            <a:off x="211838" y="6331262"/>
            <a:ext cx="11223877" cy="380114"/>
            <a:chOff x="211838" y="6331262"/>
            <a:chExt cx="11223877" cy="380114"/>
          </a:xfrm>
        </p:grpSpPr>
        <p:sp>
          <p:nvSpPr>
            <p:cNvPr id="17"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8" name="Group 17"/>
            <p:cNvGrpSpPr/>
            <p:nvPr userDrawn="1"/>
          </p:nvGrpSpPr>
          <p:grpSpPr bwMode="auto">
            <a:xfrm>
              <a:off x="10117409" y="6331262"/>
              <a:ext cx="1318306" cy="380114"/>
              <a:chOff x="24456" y="4772029"/>
              <a:chExt cx="1318306" cy="380114"/>
            </a:xfrm>
          </p:grpSpPr>
          <p:pic>
            <p:nvPicPr>
              <p:cNvPr id="19" name="Picture 18"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0"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Section Title and Subtit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3162303"/>
            <a:ext cx="8640000" cy="3010576"/>
          </a:xfrm>
        </p:spPr>
        <p:txBody>
          <a:bodyPr anchor="b"/>
          <a:lstStyle>
            <a:lvl1pPr>
              <a:lnSpc>
                <a:spcPct val="100000"/>
              </a:lnSpc>
              <a:defRPr>
                <a:solidFill>
                  <a:schemeClr val="accent1"/>
                </a:solidFill>
                <a:latin typeface="Roboto"/>
                <a:ea typeface="Roboto"/>
              </a:defRPr>
            </a:lvl1pPr>
          </a:lstStyle>
          <a:p>
            <a:pPr>
              <a:defRPr/>
            </a:pPr>
            <a:r>
              <a:rPr lang="en-US"/>
              <a:t>Click to edit Master title style</a:t>
            </a:r>
            <a:endParaRPr lang="en-GB"/>
          </a:p>
        </p:txBody>
      </p:sp>
      <p:sp>
        <p:nvSpPr>
          <p:cNvPr id="29" name="Text Placeholder 28"/>
          <p:cNvSpPr>
            <a:spLocks noGrp="1"/>
          </p:cNvSpPr>
          <p:nvPr>
            <p:ph type="body" sz="quarter" idx="15"/>
          </p:nvPr>
        </p:nvSpPr>
        <p:spPr bwMode="auto">
          <a:xfrm>
            <a:off x="9248486" y="4972050"/>
            <a:ext cx="2067214" cy="1200150"/>
          </a:xfrm>
        </p:spPr>
        <p:txBody>
          <a:bodyPr anchor="b">
            <a:normAutofit/>
          </a:bodyPr>
          <a:lstStyle>
            <a:lvl1pPr marL="0" indent="0">
              <a:lnSpc>
                <a:spcPct val="100000"/>
              </a:lnSpc>
              <a:buNone/>
              <a:defRPr sz="2000">
                <a:solidFill>
                  <a:schemeClr val="accent1"/>
                </a:solidFill>
                <a:latin typeface="Arial"/>
                <a:cs typeface="Arial"/>
              </a:defRPr>
            </a:lvl1pPr>
          </a:lstStyle>
          <a:p>
            <a:pPr lvl="0">
              <a:defRPr/>
            </a:pPr>
            <a:r>
              <a:rPr lang="en-US"/>
              <a:t>Click to edit Master text styles</a:t>
            </a:r>
            <a:endParaRPr lang="en-GB"/>
          </a:p>
        </p:txBody>
      </p:sp>
      <p:sp>
        <p:nvSpPr>
          <p:cNvPr id="38" name="Text Placeholder 19"/>
          <p:cNvSpPr>
            <a:spLocks noGrp="1"/>
          </p:cNvSpPr>
          <p:nvPr>
            <p:ph type="body" sz="quarter" idx="16"/>
          </p:nvPr>
        </p:nvSpPr>
        <p:spPr bwMode="auto">
          <a:xfrm>
            <a:off x="8026192" y="1122363"/>
            <a:ext cx="3724275" cy="2387600"/>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39"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pic>
        <p:nvPicPr>
          <p:cNvPr id="15" name="Picture 14"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6" name="Group 15"/>
          <p:cNvGrpSpPr/>
          <p:nvPr userDrawn="1"/>
        </p:nvGrpSpPr>
        <p:grpSpPr bwMode="auto">
          <a:xfrm>
            <a:off x="211838" y="6331262"/>
            <a:ext cx="11223877" cy="380114"/>
            <a:chOff x="211838" y="6331262"/>
            <a:chExt cx="11223877" cy="380114"/>
          </a:xfrm>
        </p:grpSpPr>
        <p:sp>
          <p:nvSpPr>
            <p:cNvPr id="17"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8" name="Group 17"/>
            <p:cNvGrpSpPr/>
            <p:nvPr userDrawn="1"/>
          </p:nvGrpSpPr>
          <p:grpSpPr bwMode="auto">
            <a:xfrm>
              <a:off x="10117409" y="6331262"/>
              <a:ext cx="1318306" cy="380114"/>
              <a:chOff x="24456" y="4772029"/>
              <a:chExt cx="1318306" cy="380114"/>
            </a:xfrm>
          </p:grpSpPr>
          <p:pic>
            <p:nvPicPr>
              <p:cNvPr id="19" name="Picture 18"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0"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tle, 1 Column Content, Small Imag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249666" y="2857500"/>
            <a:ext cx="5389133" cy="710624"/>
          </a:xfrm>
        </p:spPr>
        <p:txBody>
          <a:bodyPr anchor="b">
            <a:noAutofit/>
          </a:bodyPr>
          <a:lstStyle>
            <a:lvl1pPr>
              <a:lnSpc>
                <a:spcPct val="100000"/>
              </a:lnSpc>
              <a:defRPr sz="2400">
                <a:solidFill>
                  <a:schemeClr val="accent1"/>
                </a:solidFill>
                <a:latin typeface="Roboto"/>
                <a:ea typeface="Roboto"/>
              </a:defRPr>
            </a:lvl1pPr>
          </a:lstStyle>
          <a:p>
            <a:pPr>
              <a:defRPr/>
            </a:pPr>
            <a:r>
              <a:rPr lang="en-US"/>
              <a:t>Click to edit Master title style</a:t>
            </a:r>
            <a:endParaRPr lang="en-GB"/>
          </a:p>
        </p:txBody>
      </p:sp>
      <p:sp>
        <p:nvSpPr>
          <p:cNvPr id="27" name="Text Placeholder 26"/>
          <p:cNvSpPr>
            <a:spLocks noGrp="1"/>
          </p:cNvSpPr>
          <p:nvPr>
            <p:ph type="body" sz="quarter" idx="15"/>
          </p:nvPr>
        </p:nvSpPr>
        <p:spPr bwMode="auto">
          <a:xfrm>
            <a:off x="249667" y="3724274"/>
            <a:ext cx="11160000" cy="2387601"/>
          </a:xfrm>
        </p:spPr>
        <p:txBody>
          <a:bodyPr lIns="90000" tIns="90000" rIns="90000" bIns="90000">
            <a:noAutofit/>
          </a:bodyPr>
          <a:lstStyle>
            <a:lvl1pPr marL="361950" indent="-361950">
              <a:lnSpc>
                <a:spcPct val="100000"/>
              </a:lnSpc>
              <a:defRPr sz="2000">
                <a:latin typeface="Arial"/>
                <a:cs typeface="Arial"/>
              </a:defRPr>
            </a:lvl1pPr>
            <a:lvl2pPr marL="457200" indent="0">
              <a:buNone/>
              <a:defRPr/>
            </a:lvl2pPr>
          </a:lstStyle>
          <a:p>
            <a:pPr lvl="0">
              <a:defRPr/>
            </a:pPr>
            <a:r>
              <a:rPr lang="en-US"/>
              <a:t>Click to edit Master text styles</a:t>
            </a:r>
            <a:endParaRPr/>
          </a:p>
        </p:txBody>
      </p:sp>
      <p:sp>
        <p:nvSpPr>
          <p:cNvPr id="36" name="Text Placeholder 19"/>
          <p:cNvSpPr>
            <a:spLocks noGrp="1"/>
          </p:cNvSpPr>
          <p:nvPr>
            <p:ph type="body" sz="quarter" idx="16"/>
          </p:nvPr>
        </p:nvSpPr>
        <p:spPr bwMode="auto">
          <a:xfrm>
            <a:off x="6914882" y="1122363"/>
            <a:ext cx="4835586" cy="2387600"/>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6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3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pic>
        <p:nvPicPr>
          <p:cNvPr id="15" name="Picture 14"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6" name="Group 15"/>
          <p:cNvGrpSpPr/>
          <p:nvPr userDrawn="1"/>
        </p:nvGrpSpPr>
        <p:grpSpPr bwMode="auto">
          <a:xfrm>
            <a:off x="211838" y="6331262"/>
            <a:ext cx="11223877" cy="380114"/>
            <a:chOff x="211838" y="6331262"/>
            <a:chExt cx="11223877" cy="380114"/>
          </a:xfrm>
        </p:grpSpPr>
        <p:sp>
          <p:nvSpPr>
            <p:cNvPr id="17"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8" name="Group 17"/>
            <p:cNvGrpSpPr/>
            <p:nvPr userDrawn="1"/>
          </p:nvGrpSpPr>
          <p:grpSpPr bwMode="auto">
            <a:xfrm>
              <a:off x="10117409" y="6331262"/>
              <a:ext cx="1318306" cy="380114"/>
              <a:chOff x="24456" y="4772029"/>
              <a:chExt cx="1318306" cy="380114"/>
            </a:xfrm>
          </p:grpSpPr>
          <p:pic>
            <p:nvPicPr>
              <p:cNvPr id="19" name="Picture 18"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0"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Quote">
    <p:spTree>
      <p:nvGrpSpPr>
        <p:cNvPr id="1" name=""/>
        <p:cNvGrpSpPr/>
        <p:nvPr/>
      </p:nvGrpSpPr>
      <p:grpSpPr bwMode="auto">
        <a:xfrm>
          <a:off x="0" y="0"/>
          <a:ext cx="0" cy="0"/>
          <a:chOff x="0" y="0"/>
          <a:chExt cx="0" cy="0"/>
        </a:xfrm>
      </p:grpSpPr>
      <p:sp>
        <p:nvSpPr>
          <p:cNvPr id="39"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6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26" name="Google Shape;32;p6"/>
          <p:cNvSpPr txBox="1"/>
          <p:nvPr userDrawn="1"/>
        </p:nvSpPr>
        <p:spPr bwMode="auto">
          <a:xfrm>
            <a:off x="799645" y="1612075"/>
            <a:ext cx="1957200" cy="653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None/>
              <a:defRPr/>
            </a:pPr>
            <a:r>
              <a:rPr lang="en" sz="11500">
                <a:solidFill>
                  <a:schemeClr val="dk2"/>
                </a:solidFill>
                <a:latin typeface="Montserrat"/>
                <a:ea typeface="Montserrat"/>
                <a:cs typeface="Montserrat"/>
              </a:rPr>
              <a:t>“</a:t>
            </a:r>
            <a:endParaRPr sz="11500">
              <a:solidFill>
                <a:schemeClr val="dk2"/>
              </a:solidFill>
              <a:latin typeface="Montserrat"/>
              <a:ea typeface="Montserrat"/>
              <a:cs typeface="Montserrat"/>
            </a:endParaRPr>
          </a:p>
        </p:txBody>
      </p:sp>
      <p:sp>
        <p:nvSpPr>
          <p:cNvPr id="38" name="Text Placeholder 26"/>
          <p:cNvSpPr>
            <a:spLocks noGrp="1"/>
          </p:cNvSpPr>
          <p:nvPr>
            <p:ph type="body" sz="quarter" idx="15"/>
          </p:nvPr>
        </p:nvSpPr>
        <p:spPr bwMode="auto">
          <a:xfrm>
            <a:off x="799645" y="2800350"/>
            <a:ext cx="8640000" cy="3311526"/>
          </a:xfrm>
        </p:spPr>
        <p:txBody>
          <a:bodyPr lIns="180000" tIns="180000" rIns="180000" bIns="180000">
            <a:noAutofit/>
          </a:bodyPr>
          <a:lstStyle>
            <a:lvl1pPr marL="0" indent="0">
              <a:lnSpc>
                <a:spcPct val="100000"/>
              </a:lnSpc>
              <a:buNone/>
              <a:defRPr sz="3200">
                <a:latin typeface="Arial"/>
                <a:cs typeface="Arial"/>
              </a:defRPr>
            </a:lvl1pPr>
            <a:lvl2pPr marL="457200" indent="0">
              <a:buNone/>
              <a:defRPr/>
            </a:lvl2pPr>
          </a:lstStyle>
          <a:p>
            <a:pPr lvl="0">
              <a:defRPr/>
            </a:pPr>
            <a:r>
              <a:rPr lang="en-US"/>
              <a:t>Click to edit Master text styles</a:t>
            </a:r>
            <a:endParaRPr/>
          </a:p>
        </p:txBody>
      </p:sp>
      <p:pic>
        <p:nvPicPr>
          <p:cNvPr id="15" name="Picture 14"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6" name="Group 15"/>
          <p:cNvGrpSpPr/>
          <p:nvPr userDrawn="1"/>
        </p:nvGrpSpPr>
        <p:grpSpPr bwMode="auto">
          <a:xfrm>
            <a:off x="211838" y="6331262"/>
            <a:ext cx="11223877" cy="380114"/>
            <a:chOff x="211838" y="6331262"/>
            <a:chExt cx="11223877" cy="380114"/>
          </a:xfrm>
        </p:grpSpPr>
        <p:sp>
          <p:nvSpPr>
            <p:cNvPr id="17"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8" name="Group 17"/>
            <p:cNvGrpSpPr/>
            <p:nvPr userDrawn="1"/>
          </p:nvGrpSpPr>
          <p:grpSpPr bwMode="auto">
            <a:xfrm>
              <a:off x="10117409" y="6331262"/>
              <a:ext cx="1318306" cy="380114"/>
              <a:chOff x="24456" y="4772029"/>
              <a:chExt cx="1318306" cy="380114"/>
            </a:xfrm>
          </p:grpSpPr>
          <p:pic>
            <p:nvPicPr>
              <p:cNvPr id="19" name="Picture 18"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0"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 Title, 1 Column Wide">
    <p:spTree>
      <p:nvGrpSpPr>
        <p:cNvPr id="1" name=""/>
        <p:cNvGrpSpPr/>
        <p:nvPr/>
      </p:nvGrpSpPr>
      <p:grpSpPr bwMode="auto">
        <a:xfrm>
          <a:off x="0" y="0"/>
          <a:ext cx="0" cy="0"/>
          <a:chOff x="0" y="0"/>
          <a:chExt cx="0" cy="0"/>
        </a:xfrm>
      </p:grpSpPr>
      <p:sp>
        <p:nvSpPr>
          <p:cNvPr id="19"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17" name="Text Placeholder 26"/>
          <p:cNvSpPr>
            <a:spLocks noGrp="1"/>
          </p:cNvSpPr>
          <p:nvPr>
            <p:ph type="body" sz="quarter" idx="17"/>
          </p:nvPr>
        </p:nvSpPr>
        <p:spPr bwMode="auto">
          <a:xfrm>
            <a:off x="240689" y="1632247"/>
            <a:ext cx="11160000" cy="4479628"/>
          </a:xfrm>
        </p:spPr>
        <p:txBody>
          <a:bodyPr lIns="90000" tIns="90000" rIns="90000" bIns="90000">
            <a:noAutofit/>
          </a:bodyPr>
          <a:lstStyle>
            <a:lvl1pPr marL="361950" indent="-361950">
              <a:lnSpc>
                <a:spcPct val="100000"/>
              </a:lnSpc>
              <a:defRPr sz="2000">
                <a:latin typeface="Arial"/>
                <a:cs typeface="Arial"/>
              </a:defRPr>
            </a:lvl1pPr>
            <a:lvl2pPr marL="742950" indent="-285750">
              <a:buFont typeface="Montserrat"/>
              <a:buChar char="▷"/>
              <a:defRPr sz="1800">
                <a:latin typeface="Arial"/>
                <a:cs typeface="Arial"/>
              </a:defRPr>
            </a:lvl2pPr>
            <a:lvl3pPr>
              <a:defRPr sz="1600">
                <a:latin typeface="Arial"/>
                <a:cs typeface="Arial"/>
              </a:defRPr>
            </a:lvl3pPr>
            <a:lvl4pPr>
              <a:defRPr sz="1400">
                <a:latin typeface="Arial"/>
                <a:cs typeface="Arial"/>
              </a:defRPr>
            </a:lvl4pPr>
            <a:lvl5pPr>
              <a:defRPr sz="1200">
                <a:latin typeface="Arial"/>
                <a:cs typeface="Arial"/>
              </a:defRPr>
            </a:lvl5pPr>
            <a:lvl6pPr>
              <a:defRPr sz="1100">
                <a:latin typeface="Arial"/>
                <a:cs typeface="Arial"/>
              </a:defRPr>
            </a:lvl6pPr>
          </a:lstStyle>
          <a:p>
            <a:pPr lvl="0">
              <a:defRPr/>
            </a:pPr>
            <a:endParaRPr lang="en-GB"/>
          </a:p>
          <a:p>
            <a:pPr lvl="1">
              <a:defRPr/>
            </a:pPr>
            <a:endParaRPr lang="en-GB"/>
          </a:p>
          <a:p>
            <a:pPr lvl="2">
              <a:defRPr/>
            </a:pPr>
            <a:endParaRPr lang="en-GB"/>
          </a:p>
          <a:p>
            <a:pPr lvl="3">
              <a:defRPr/>
            </a:pPr>
            <a:endParaRPr lang="en-GB"/>
          </a:p>
          <a:p>
            <a:pPr lvl="4">
              <a:defRPr/>
            </a:pPr>
            <a:endParaRPr lang="en-GB"/>
          </a:p>
          <a:p>
            <a:pPr lvl="5">
              <a:defRPr/>
            </a:pPr>
            <a:endParaRPr lang="en-GB"/>
          </a:p>
        </p:txBody>
      </p:sp>
      <p:sp>
        <p:nvSpPr>
          <p:cNvPr id="23" name="Title 1"/>
          <p:cNvSpPr>
            <a:spLocks noGrp="1"/>
          </p:cNvSpPr>
          <p:nvPr>
            <p:ph type="title"/>
          </p:nvPr>
        </p:nvSpPr>
        <p:spPr bwMode="auto">
          <a:xfrm>
            <a:off x="240690" y="773050"/>
            <a:ext cx="7493610" cy="710624"/>
          </a:xfrm>
        </p:spPr>
        <p:txBody>
          <a:bodyPr anchor="b">
            <a:noAutofit/>
          </a:bodyPr>
          <a:lstStyle>
            <a:lvl1pPr>
              <a:lnSpc>
                <a:spcPct val="100000"/>
              </a:lnSpc>
              <a:defRPr sz="2400">
                <a:solidFill>
                  <a:schemeClr val="accent1"/>
                </a:solidFill>
                <a:latin typeface="Roboto"/>
                <a:ea typeface="Roboto"/>
              </a:defRPr>
            </a:lvl1pPr>
          </a:lstStyle>
          <a:p>
            <a:pPr>
              <a:defRPr/>
            </a:pPr>
            <a:r>
              <a:rPr lang="en-US"/>
              <a:t>Click to edit Master title style</a:t>
            </a:r>
            <a:endParaRPr lang="en-GB"/>
          </a:p>
        </p:txBody>
      </p:sp>
      <p:pic>
        <p:nvPicPr>
          <p:cNvPr id="15" name="Picture 14"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6" name="Group 15"/>
          <p:cNvGrpSpPr/>
          <p:nvPr userDrawn="1"/>
        </p:nvGrpSpPr>
        <p:grpSpPr bwMode="auto">
          <a:xfrm>
            <a:off x="211838" y="6331262"/>
            <a:ext cx="11223877" cy="380114"/>
            <a:chOff x="211838" y="6331262"/>
            <a:chExt cx="11223877" cy="380114"/>
          </a:xfrm>
        </p:grpSpPr>
        <p:sp>
          <p:nvSpPr>
            <p:cNvPr id="18"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20" name="Group 19"/>
            <p:cNvGrpSpPr/>
            <p:nvPr userDrawn="1"/>
          </p:nvGrpSpPr>
          <p:grpSpPr bwMode="auto">
            <a:xfrm>
              <a:off x="10117409" y="6331262"/>
              <a:ext cx="1318306" cy="380114"/>
              <a:chOff x="24456" y="4772029"/>
              <a:chExt cx="1318306" cy="380114"/>
            </a:xfrm>
          </p:grpSpPr>
          <p:pic>
            <p:nvPicPr>
              <p:cNvPr id="21" name="Picture 20"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2"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Comparison">
    <p:spTree>
      <p:nvGrpSpPr>
        <p:cNvPr id="1" name=""/>
        <p:cNvGrpSpPr/>
        <p:nvPr/>
      </p:nvGrpSpPr>
      <p:grpSpPr bwMode="auto">
        <a:xfrm>
          <a:off x="0" y="0"/>
          <a:ext cx="0" cy="0"/>
          <a:chOff x="0" y="0"/>
          <a:chExt cx="0" cy="0"/>
        </a:xfrm>
      </p:grpSpPr>
      <p:sp>
        <p:nvSpPr>
          <p:cNvPr id="36"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3" name="Text Placeholder 2"/>
          <p:cNvSpPr>
            <a:spLocks noGrp="1"/>
          </p:cNvSpPr>
          <p:nvPr>
            <p:ph type="body" idx="1"/>
          </p:nvPr>
        </p:nvSpPr>
        <p:spPr bwMode="auto">
          <a:xfrm>
            <a:off x="240689" y="1586590"/>
            <a:ext cx="5400000" cy="823912"/>
          </a:xfrm>
        </p:spPr>
        <p:txBody>
          <a:bodyPr anchor="t">
            <a:normAutofit/>
          </a:bodyPr>
          <a:lstStyle>
            <a:lvl1pPr marL="0" indent="0">
              <a:lnSpc>
                <a:spcPct val="100000"/>
              </a:lnSpc>
              <a:buNone/>
              <a:defRPr sz="2400" b="1">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240689" y="2543175"/>
            <a:ext cx="5399999" cy="3568700"/>
          </a:xfrm>
        </p:spPr>
        <p:txBody>
          <a:bodyPr>
            <a:normAutofit/>
          </a:bodyPr>
          <a:lstStyle>
            <a:lvl1pPr>
              <a:lnSpc>
                <a:spcPct val="100000"/>
              </a:lnSpc>
              <a:defRPr sz="2000">
                <a:latin typeface="Arial"/>
                <a:cs typeface="Arial"/>
              </a:defRPr>
            </a:lvl1pPr>
            <a:lvl2pPr>
              <a:lnSpc>
                <a:spcPct val="100000"/>
              </a:lnSpc>
              <a:defRPr sz="1800">
                <a:latin typeface="Arial"/>
                <a:cs typeface="Arial"/>
              </a:defRPr>
            </a:lvl2pPr>
            <a:lvl3pPr>
              <a:lnSpc>
                <a:spcPct val="100000"/>
              </a:lnSpc>
              <a:defRPr sz="1600">
                <a:latin typeface="Arial"/>
                <a:cs typeface="Arial"/>
              </a:defRPr>
            </a:lvl3pPr>
            <a:lvl4pPr>
              <a:lnSpc>
                <a:spcPct val="100000"/>
              </a:lnSpc>
              <a:defRPr sz="1400">
                <a:latin typeface="Arial"/>
                <a:cs typeface="Arial"/>
              </a:defRPr>
            </a:lvl4pPr>
            <a:lvl5pPr>
              <a:lnSpc>
                <a:spcPct val="100000"/>
              </a:lnSpc>
              <a:defRPr sz="1400">
                <a:latin typeface="Arial"/>
                <a:cs typeface="Aria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0"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47" name="Text Placeholder 2"/>
          <p:cNvSpPr>
            <a:spLocks noGrp="1"/>
          </p:cNvSpPr>
          <p:nvPr>
            <p:ph type="body" idx="17"/>
          </p:nvPr>
        </p:nvSpPr>
        <p:spPr bwMode="auto">
          <a:xfrm>
            <a:off x="6002167" y="1586590"/>
            <a:ext cx="5400000" cy="823912"/>
          </a:xfrm>
        </p:spPr>
        <p:txBody>
          <a:bodyPr anchor="t">
            <a:normAutofit/>
          </a:bodyPr>
          <a:lstStyle>
            <a:lvl1pPr marL="0" indent="0">
              <a:lnSpc>
                <a:spcPct val="100000"/>
              </a:lnSpc>
              <a:buNone/>
              <a:defRPr sz="2400" b="1">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a:pPr>
            <a:r>
              <a:rPr lang="en-US"/>
              <a:t>Click to edit Master text styles</a:t>
            </a:r>
            <a:endParaRPr/>
          </a:p>
        </p:txBody>
      </p:sp>
      <p:sp>
        <p:nvSpPr>
          <p:cNvPr id="48" name="Content Placeholder 3"/>
          <p:cNvSpPr>
            <a:spLocks noGrp="1"/>
          </p:cNvSpPr>
          <p:nvPr>
            <p:ph sz="half" idx="18"/>
          </p:nvPr>
        </p:nvSpPr>
        <p:spPr bwMode="auto">
          <a:xfrm>
            <a:off x="6001419" y="2543175"/>
            <a:ext cx="5400000" cy="3568700"/>
          </a:xfrm>
        </p:spPr>
        <p:txBody>
          <a:bodyPr>
            <a:normAutofit/>
          </a:bodyPr>
          <a:lstStyle>
            <a:lvl1pPr>
              <a:lnSpc>
                <a:spcPct val="100000"/>
              </a:lnSpc>
              <a:defRPr sz="2000">
                <a:latin typeface="Arial"/>
                <a:cs typeface="Arial"/>
              </a:defRPr>
            </a:lvl1pPr>
            <a:lvl2pPr>
              <a:lnSpc>
                <a:spcPct val="100000"/>
              </a:lnSpc>
              <a:defRPr sz="1800">
                <a:latin typeface="Arial"/>
                <a:cs typeface="Arial"/>
              </a:defRPr>
            </a:lvl2pPr>
            <a:lvl3pPr>
              <a:lnSpc>
                <a:spcPct val="100000"/>
              </a:lnSpc>
              <a:defRPr sz="1600">
                <a:latin typeface="Arial"/>
                <a:cs typeface="Arial"/>
              </a:defRPr>
            </a:lvl3pPr>
            <a:lvl4pPr>
              <a:lnSpc>
                <a:spcPct val="100000"/>
              </a:lnSpc>
              <a:defRPr sz="1400">
                <a:latin typeface="Arial"/>
                <a:cs typeface="Arial"/>
              </a:defRPr>
            </a:lvl4pPr>
            <a:lvl5pPr>
              <a:lnSpc>
                <a:spcPct val="100000"/>
              </a:lnSpc>
              <a:defRPr sz="1400">
                <a:latin typeface="Arial"/>
                <a:cs typeface="Aria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1" name="Title 1"/>
          <p:cNvSpPr>
            <a:spLocks noGrp="1"/>
          </p:cNvSpPr>
          <p:nvPr>
            <p:ph type="title"/>
          </p:nvPr>
        </p:nvSpPr>
        <p:spPr bwMode="auto">
          <a:xfrm>
            <a:off x="240690" y="774000"/>
            <a:ext cx="7493610" cy="710624"/>
          </a:xfrm>
        </p:spPr>
        <p:txBody>
          <a:bodyPr anchor="b">
            <a:noAutofit/>
          </a:bodyPr>
          <a:lstStyle>
            <a:lvl1pPr>
              <a:lnSpc>
                <a:spcPct val="100000"/>
              </a:lnSpc>
              <a:defRPr sz="2400">
                <a:solidFill>
                  <a:schemeClr val="accent1"/>
                </a:solidFill>
                <a:latin typeface="Roboto"/>
                <a:ea typeface="Roboto"/>
              </a:defRPr>
            </a:lvl1pPr>
          </a:lstStyle>
          <a:p>
            <a:pPr>
              <a:defRPr/>
            </a:pPr>
            <a:r>
              <a:rPr lang="en-US"/>
              <a:t>Click to edit Master title style</a:t>
            </a:r>
            <a:endParaRPr lang="en-GB"/>
          </a:p>
        </p:txBody>
      </p:sp>
      <p:pic>
        <p:nvPicPr>
          <p:cNvPr id="19" name="Picture 18"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8" name="Group 17"/>
          <p:cNvGrpSpPr/>
          <p:nvPr userDrawn="1"/>
        </p:nvGrpSpPr>
        <p:grpSpPr bwMode="auto">
          <a:xfrm>
            <a:off x="211838" y="6331262"/>
            <a:ext cx="11223877" cy="380114"/>
            <a:chOff x="211838" y="6331262"/>
            <a:chExt cx="11223877" cy="380114"/>
          </a:xfrm>
        </p:grpSpPr>
        <p:sp>
          <p:nvSpPr>
            <p:cNvPr id="20"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21" name="Group 20"/>
            <p:cNvGrpSpPr/>
            <p:nvPr userDrawn="1"/>
          </p:nvGrpSpPr>
          <p:grpSpPr bwMode="auto">
            <a:xfrm>
              <a:off x="10117409" y="6331262"/>
              <a:ext cx="1318306" cy="380114"/>
              <a:chOff x="24456" y="4772029"/>
              <a:chExt cx="1318306" cy="380114"/>
            </a:xfrm>
          </p:grpSpPr>
          <p:pic>
            <p:nvPicPr>
              <p:cNvPr id="22" name="Picture 21"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3"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
        <p:nvSpPr>
          <p:cNvPr id="24" name="Text Placeholder 26"/>
          <p:cNvSpPr>
            <a:spLocks noGrp="1"/>
          </p:cNvSpPr>
          <p:nvPr>
            <p:ph type="body" sz="quarter" idx="19"/>
          </p:nvPr>
        </p:nvSpPr>
        <p:spPr bwMode="auto">
          <a:xfrm>
            <a:off x="240689" y="1632247"/>
            <a:ext cx="11160000" cy="4479628"/>
          </a:xfrm>
        </p:spPr>
        <p:txBody>
          <a:bodyPr lIns="90000" tIns="90000" rIns="90000" bIns="90000">
            <a:noAutofit/>
          </a:bodyPr>
          <a:lstStyle>
            <a:lvl1pPr marL="361950" indent="-361950">
              <a:lnSpc>
                <a:spcPct val="100000"/>
              </a:lnSpc>
              <a:defRPr sz="2000">
                <a:latin typeface="Arial"/>
                <a:cs typeface="Arial"/>
              </a:defRPr>
            </a:lvl1pPr>
            <a:lvl2pPr marL="742950" indent="-285750">
              <a:buFont typeface="Montserrat"/>
              <a:buChar char="▷"/>
              <a:defRPr sz="1800">
                <a:latin typeface="Arial"/>
                <a:cs typeface="Arial"/>
              </a:defRPr>
            </a:lvl2pPr>
            <a:lvl3pPr>
              <a:defRPr sz="1600">
                <a:latin typeface="Arial"/>
                <a:cs typeface="Arial"/>
              </a:defRPr>
            </a:lvl3pPr>
            <a:lvl4pPr>
              <a:defRPr sz="1400">
                <a:latin typeface="Arial"/>
                <a:cs typeface="Arial"/>
              </a:defRPr>
            </a:lvl4pPr>
            <a:lvl5pPr>
              <a:defRPr sz="1200">
                <a:latin typeface="Arial"/>
                <a:cs typeface="Arial"/>
              </a:defRPr>
            </a:lvl5pPr>
            <a:lvl6pPr>
              <a:defRPr sz="1100">
                <a:latin typeface="Arial"/>
                <a:cs typeface="Arial"/>
              </a:defRPr>
            </a:lvl6pPr>
          </a:lstStyle>
          <a:p>
            <a:pPr lvl="0">
              <a:defRPr/>
            </a:pPr>
            <a:endParaRPr lang="en-GB"/>
          </a:p>
          <a:p>
            <a:pPr lvl="1">
              <a:defRPr/>
            </a:pPr>
            <a:endParaRPr lang="en-GB"/>
          </a:p>
          <a:p>
            <a:pPr lvl="2">
              <a:defRPr/>
            </a:pPr>
            <a:endParaRPr lang="en-GB"/>
          </a:p>
          <a:p>
            <a:pPr lvl="3">
              <a:defRPr/>
            </a:pPr>
            <a:endParaRPr lang="en-GB"/>
          </a:p>
          <a:p>
            <a:pPr lvl="4">
              <a:defRPr/>
            </a:pPr>
            <a:endParaRPr lang="en-GB"/>
          </a:p>
          <a:p>
            <a:pPr lvl="5">
              <a:defRPr/>
            </a:pPr>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Content with Caption">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240688" y="867098"/>
            <a:ext cx="11160000" cy="4539351"/>
          </a:xfrm>
        </p:spPr>
        <p:txBody>
          <a:bodyPr/>
          <a:lstStyle>
            <a:lvl1pPr marL="0" indent="0">
              <a:lnSpc>
                <a:spcPct val="100000"/>
              </a:lnSpc>
              <a:buNone/>
              <a:defRPr sz="3200">
                <a:latin typeface="Arial"/>
                <a:cs typeface="Aria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endParaRPr lang="en-GB"/>
          </a:p>
        </p:txBody>
      </p:sp>
      <p:sp>
        <p:nvSpPr>
          <p:cNvPr id="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34" name="Text Placeholder 26"/>
          <p:cNvSpPr>
            <a:spLocks noGrp="1"/>
          </p:cNvSpPr>
          <p:nvPr>
            <p:ph type="body" sz="quarter" idx="18"/>
          </p:nvPr>
        </p:nvSpPr>
        <p:spPr bwMode="auto">
          <a:xfrm>
            <a:off x="240690" y="5553075"/>
            <a:ext cx="11159998" cy="558800"/>
          </a:xfrm>
        </p:spPr>
        <p:txBody>
          <a:bodyPr lIns="90000" tIns="90000" rIns="90000" bIns="90000">
            <a:noAutofit/>
          </a:bodyPr>
          <a:lstStyle>
            <a:lvl1pPr marL="0" indent="0">
              <a:lnSpc>
                <a:spcPct val="100000"/>
              </a:lnSpc>
              <a:buNone/>
              <a:defRPr sz="2000">
                <a:latin typeface="Arial"/>
                <a:cs typeface="Arial"/>
              </a:defRPr>
            </a:lvl1pPr>
            <a:lvl2pPr marL="457200" indent="0">
              <a:buNone/>
              <a:defRPr/>
            </a:lvl2pPr>
          </a:lstStyle>
          <a:p>
            <a:pPr lvl="0">
              <a:defRPr/>
            </a:pPr>
            <a:r>
              <a:rPr lang="en-US"/>
              <a:t>Click to edit Master text styles</a:t>
            </a:r>
            <a:endParaRPr/>
          </a:p>
        </p:txBody>
      </p:sp>
      <p:sp>
        <p:nvSpPr>
          <p:cNvPr id="43"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14" name="Picture 13"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6" name="Group 15"/>
          <p:cNvGrpSpPr/>
          <p:nvPr userDrawn="1"/>
        </p:nvGrpSpPr>
        <p:grpSpPr bwMode="auto">
          <a:xfrm>
            <a:off x="211838" y="6331262"/>
            <a:ext cx="11223877" cy="380114"/>
            <a:chOff x="211838" y="6331262"/>
            <a:chExt cx="11223877" cy="380114"/>
          </a:xfrm>
        </p:grpSpPr>
        <p:sp>
          <p:nvSpPr>
            <p:cNvPr id="17"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8" name="Group 17"/>
            <p:cNvGrpSpPr/>
            <p:nvPr userDrawn="1"/>
          </p:nvGrpSpPr>
          <p:grpSpPr bwMode="auto">
            <a:xfrm>
              <a:off x="10117409" y="6331262"/>
              <a:ext cx="1318306" cy="380114"/>
              <a:chOff x="24456" y="4772029"/>
              <a:chExt cx="1318306" cy="380114"/>
            </a:xfrm>
          </p:grpSpPr>
          <p:pic>
            <p:nvPicPr>
              <p:cNvPr id="19" name="Picture 18"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0"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Title Only">
    <p:spTree>
      <p:nvGrpSpPr>
        <p:cNvPr id="1" name=""/>
        <p:cNvGrpSpPr/>
        <p:nvPr/>
      </p:nvGrpSpPr>
      <p:grpSpPr bwMode="auto">
        <a:xfrm>
          <a:off x="0" y="0"/>
          <a:ext cx="0" cy="0"/>
          <a:chOff x="0" y="0"/>
          <a:chExt cx="0" cy="0"/>
        </a:xfrm>
      </p:grpSpPr>
      <p:grpSp>
        <p:nvGrpSpPr>
          <p:cNvPr id="46" name="Group 45"/>
          <p:cNvGrpSpPr/>
          <p:nvPr userDrawn="1"/>
        </p:nvGrpSpPr>
        <p:grpSpPr bwMode="auto">
          <a:xfrm>
            <a:off x="-26291" y="-9673"/>
            <a:ext cx="11170256" cy="6877200"/>
            <a:chOff x="-1969391" y="-9673"/>
            <a:chExt cx="11170256" cy="6877200"/>
          </a:xfrm>
        </p:grpSpPr>
        <p:grpSp>
          <p:nvGrpSpPr>
            <p:cNvPr id="47" name="Group 46"/>
            <p:cNvGrpSpPr/>
            <p:nvPr userDrawn="1"/>
          </p:nvGrpSpPr>
          <p:grpSpPr bwMode="auto">
            <a:xfrm>
              <a:off x="-1969391" y="-9673"/>
              <a:ext cx="11170256" cy="6877200"/>
              <a:chOff x="-1969391" y="-9673"/>
              <a:chExt cx="11170256" cy="6877200"/>
            </a:xfrm>
          </p:grpSpPr>
          <p:sp>
            <p:nvSpPr>
              <p:cNvPr id="52"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sp>
            <p:nvSpPr>
              <p:cNvPr id="53" name="Rectangle 14"/>
              <p:cNvSpPr/>
              <p:nvPr userDrawn="1"/>
            </p:nvSpPr>
            <p:spPr bwMode="auto">
              <a:xfrm>
                <a:off x="-1969391"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grpSp>
        <p:sp>
          <p:nvSpPr>
            <p:cNvPr id="48"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49" name="Group 48"/>
            <p:cNvGrpSpPr/>
            <p:nvPr userDrawn="1"/>
          </p:nvGrpSpPr>
          <p:grpSpPr bwMode="auto">
            <a:xfrm>
              <a:off x="7202759" y="6331262"/>
              <a:ext cx="1318306" cy="380114"/>
              <a:chOff x="24456" y="4772029"/>
              <a:chExt cx="1318306" cy="380114"/>
            </a:xfrm>
          </p:grpSpPr>
          <p:pic>
            <p:nvPicPr>
              <p:cNvPr id="50" name="Picture 49"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51"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
        <p:nvSpPr>
          <p:cNvPr id="45" name="Text Placeholder 19"/>
          <p:cNvSpPr>
            <a:spLocks noGrp="1"/>
          </p:cNvSpPr>
          <p:nvPr>
            <p:ph type="body" sz="quarter" idx="16"/>
          </p:nvPr>
        </p:nvSpPr>
        <p:spPr bwMode="auto">
          <a:xfrm>
            <a:off x="9753600" y="1122363"/>
            <a:ext cx="1996867" cy="1658937"/>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54"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latin typeface="Roboto"/>
                <a:ea typeface="Roboto"/>
              </a:rPr>
              <a:t>‹#›</a:t>
            </a:fld>
            <a:endParaRPr lang="en-GB">
              <a:latin typeface="Roboto"/>
              <a:ea typeface="Roboto"/>
            </a:endParaRPr>
          </a:p>
        </p:txBody>
      </p:sp>
      <p:sp>
        <p:nvSpPr>
          <p:cNvPr id="14" name="Title 1"/>
          <p:cNvSpPr>
            <a:spLocks noGrp="1"/>
          </p:cNvSpPr>
          <p:nvPr>
            <p:ph type="title"/>
          </p:nvPr>
        </p:nvSpPr>
        <p:spPr bwMode="auto">
          <a:xfrm>
            <a:off x="457200" y="3162303"/>
            <a:ext cx="8420100" cy="3010576"/>
          </a:xfrm>
        </p:spPr>
        <p:txBody>
          <a:bodyPr anchor="b"/>
          <a:lstStyle>
            <a:lvl1pPr>
              <a:lnSpc>
                <a:spcPct val="100000"/>
              </a:lnSpc>
              <a:defRPr>
                <a:solidFill>
                  <a:schemeClr val="accent3"/>
                </a:solidFill>
                <a:latin typeface="Roboto"/>
                <a:ea typeface="Roboto"/>
              </a:defRPr>
            </a:lvl1pPr>
          </a:lstStyle>
          <a:p>
            <a:pPr>
              <a:defRPr/>
            </a:pPr>
            <a:r>
              <a:rPr lang="en-US"/>
              <a:t>Click to edit Master title style</a:t>
            </a:r>
            <a:endParaRPr lang="en-GB"/>
          </a:p>
        </p:txBody>
      </p:sp>
      <p:pic>
        <p:nvPicPr>
          <p:cNvPr id="16" name="Picture 15"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Picture with Caption">
    <p:spTree>
      <p:nvGrpSpPr>
        <p:cNvPr id="1" name=""/>
        <p:cNvGrpSpPr/>
        <p:nvPr/>
      </p:nvGrpSpPr>
      <p:grpSpPr bwMode="auto">
        <a:xfrm>
          <a:off x="0" y="0"/>
          <a:ext cx="0" cy="0"/>
          <a:chOff x="0" y="0"/>
          <a:chExt cx="0" cy="0"/>
        </a:xfrm>
      </p:grpSpPr>
      <p:sp>
        <p:nvSpPr>
          <p:cNvPr id="3" name="Picture Placeholder 2"/>
          <p:cNvSpPr>
            <a:spLocks noGrp="1"/>
          </p:cNvSpPr>
          <p:nvPr>
            <p:ph type="pic" idx="1"/>
          </p:nvPr>
        </p:nvSpPr>
        <p:spPr bwMode="auto">
          <a:xfrm>
            <a:off x="240689" y="867098"/>
            <a:ext cx="11160000" cy="4539351"/>
          </a:xfrm>
        </p:spPr>
        <p:txBody>
          <a:bodyPr/>
          <a:lstStyle>
            <a:lvl1pPr marL="0" indent="0">
              <a:lnSpc>
                <a:spcPct val="100000"/>
              </a:lnSpc>
              <a:buNone/>
              <a:defRPr sz="3200">
                <a:latin typeface="Arial"/>
                <a:cs typeface="Arial"/>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a:defRPr/>
            </a:pPr>
            <a:endParaRPr lang="en-GB"/>
          </a:p>
        </p:txBody>
      </p:sp>
      <p:sp>
        <p:nvSpPr>
          <p:cNvPr id="52"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53" name="Text Placeholder 26"/>
          <p:cNvSpPr>
            <a:spLocks noGrp="1"/>
          </p:cNvSpPr>
          <p:nvPr>
            <p:ph type="body" sz="quarter" idx="18"/>
          </p:nvPr>
        </p:nvSpPr>
        <p:spPr bwMode="auto">
          <a:xfrm>
            <a:off x="240689" y="5553075"/>
            <a:ext cx="11160000" cy="558800"/>
          </a:xfrm>
        </p:spPr>
        <p:txBody>
          <a:bodyPr lIns="90000" tIns="90000" rIns="90000" bIns="90000">
            <a:noAutofit/>
          </a:bodyPr>
          <a:lstStyle>
            <a:lvl1pPr marL="0" indent="0">
              <a:lnSpc>
                <a:spcPct val="100000"/>
              </a:lnSpc>
              <a:buNone/>
              <a:defRPr sz="2000">
                <a:latin typeface="Arial"/>
                <a:cs typeface="Arial"/>
              </a:defRPr>
            </a:lvl1pPr>
            <a:lvl2pPr marL="457200" indent="0">
              <a:buNone/>
              <a:defRPr/>
            </a:lvl2pPr>
          </a:lstStyle>
          <a:p>
            <a:pPr lvl="0">
              <a:defRPr/>
            </a:pPr>
            <a:r>
              <a:rPr lang="en-US"/>
              <a:t>Click to edit Master text styles</a:t>
            </a:r>
            <a:endParaRPr/>
          </a:p>
        </p:txBody>
      </p:sp>
      <p:sp>
        <p:nvSpPr>
          <p:cNvPr id="54"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14" name="Picture 13"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5" name="Group 14"/>
          <p:cNvGrpSpPr/>
          <p:nvPr userDrawn="1"/>
        </p:nvGrpSpPr>
        <p:grpSpPr bwMode="auto">
          <a:xfrm>
            <a:off x="211838" y="6331262"/>
            <a:ext cx="11223877" cy="380114"/>
            <a:chOff x="211838" y="6331262"/>
            <a:chExt cx="11223877" cy="380114"/>
          </a:xfrm>
        </p:grpSpPr>
        <p:sp>
          <p:nvSpPr>
            <p:cNvPr id="16"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7" name="Group 16"/>
            <p:cNvGrpSpPr/>
            <p:nvPr userDrawn="1"/>
          </p:nvGrpSpPr>
          <p:grpSpPr bwMode="auto">
            <a:xfrm>
              <a:off x="10117409" y="6331262"/>
              <a:ext cx="1318306" cy="380114"/>
              <a:chOff x="24456" y="4772029"/>
              <a:chExt cx="1318306" cy="380114"/>
            </a:xfrm>
          </p:grpSpPr>
          <p:pic>
            <p:nvPicPr>
              <p:cNvPr id="18" name="Picture 17"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19"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Blank">
    <p:spTree>
      <p:nvGrpSpPr>
        <p:cNvPr id="1" name=""/>
        <p:cNvGrpSpPr/>
        <p:nvPr/>
      </p:nvGrpSpPr>
      <p:grpSpPr bwMode="auto">
        <a:xfrm>
          <a:off x="0" y="0"/>
          <a:ext cx="0" cy="0"/>
          <a:chOff x="0" y="0"/>
          <a:chExt cx="0" cy="0"/>
        </a:xfrm>
      </p:grpSpPr>
      <p:sp>
        <p:nvSpPr>
          <p:cNvPr id="5"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sp>
        <p:nvSpPr>
          <p:cNvPr id="47"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12" name="Picture 11"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3" name="Group 12"/>
          <p:cNvGrpSpPr/>
          <p:nvPr userDrawn="1"/>
        </p:nvGrpSpPr>
        <p:grpSpPr bwMode="auto">
          <a:xfrm>
            <a:off x="211838" y="6331262"/>
            <a:ext cx="11223877" cy="380114"/>
            <a:chOff x="211838" y="6331262"/>
            <a:chExt cx="11223877" cy="380114"/>
          </a:xfrm>
        </p:grpSpPr>
        <p:sp>
          <p:nvSpPr>
            <p:cNvPr id="14"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5" name="Group 14"/>
            <p:cNvGrpSpPr/>
            <p:nvPr userDrawn="1"/>
          </p:nvGrpSpPr>
          <p:grpSpPr bwMode="auto">
            <a:xfrm>
              <a:off x="10117409" y="6331262"/>
              <a:ext cx="1318306" cy="380114"/>
              <a:chOff x="24456" y="4772029"/>
              <a:chExt cx="1318306" cy="380114"/>
            </a:xfrm>
          </p:grpSpPr>
          <p:pic>
            <p:nvPicPr>
              <p:cNvPr id="16" name="Picture 15"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17"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matchingName="Title only" type="titleOnly" preserve="1" userDrawn="1">
  <p:cSld name="1_Title only">
    <p:spTree>
      <p:nvGrpSpPr>
        <p:cNvPr id="1" name=""/>
        <p:cNvGrpSpPr/>
        <p:nvPr/>
      </p:nvGrpSpPr>
      <p:grpSpPr bwMode="auto">
        <a:xfrm>
          <a:off x="0" y="0"/>
          <a:ext cx="0" cy="0"/>
          <a:chOff x="0" y="0"/>
          <a:chExt cx="0" cy="0"/>
        </a:xfrm>
      </p:grpSpPr>
      <p:sp>
        <p:nvSpPr>
          <p:cNvPr id="59" name="Google Shape;59;p10"/>
          <p:cNvSpPr txBox="1">
            <a:spLocks noGrp="1"/>
          </p:cNvSpPr>
          <p:nvPr>
            <p:ph type="title"/>
          </p:nvPr>
        </p:nvSpPr>
        <p:spPr bwMode="auto">
          <a:xfrm>
            <a:off x="1121333" y="2512133"/>
            <a:ext cx="6402000" cy="546000"/>
          </a:xfrm>
          <a:prstGeom prst="rect">
            <a:avLst/>
          </a:prstGeom>
        </p:spPr>
        <p:txBody>
          <a:bodyPr spcFirstLastPara="1" wrap="square" lIns="91425" tIns="91425" rIns="91425" bIns="91425" anchor="b" anchorCtr="0">
            <a:noAutofit/>
          </a:bodyPr>
          <a:lstStyle>
            <a:lvl1pPr lvl="0">
              <a:spcBef>
                <a:spcPts val="0"/>
              </a:spcBef>
              <a:spcAft>
                <a:spcPts val="0"/>
              </a:spcAft>
              <a:buSzPts val="1200"/>
              <a:buNone/>
              <a:defRPr/>
            </a:lvl1pPr>
            <a:lvl2pPr lvl="1">
              <a:spcBef>
                <a:spcPts val="0"/>
              </a:spcBef>
              <a:spcAft>
                <a:spcPts val="0"/>
              </a:spcAft>
              <a:buSzPts val="1200"/>
              <a:buNone/>
              <a:defRPr/>
            </a:lvl2pPr>
            <a:lvl3pPr lvl="2">
              <a:spcBef>
                <a:spcPts val="0"/>
              </a:spcBef>
              <a:spcAft>
                <a:spcPts val="0"/>
              </a:spcAft>
              <a:buSzPts val="1200"/>
              <a:buNone/>
              <a:defRPr/>
            </a:lvl3pPr>
            <a:lvl4pPr lvl="3">
              <a:spcBef>
                <a:spcPts val="0"/>
              </a:spcBef>
              <a:spcAft>
                <a:spcPts val="0"/>
              </a:spcAft>
              <a:buSzPts val="1200"/>
              <a:buNone/>
              <a:defRPr/>
            </a:lvl4pPr>
            <a:lvl5pPr lvl="4">
              <a:spcBef>
                <a:spcPts val="0"/>
              </a:spcBef>
              <a:spcAft>
                <a:spcPts val="0"/>
              </a:spcAft>
              <a:buSzPts val="1200"/>
              <a:buNone/>
              <a:defRPr/>
            </a:lvl5pPr>
            <a:lvl6pPr lvl="5">
              <a:spcBef>
                <a:spcPts val="0"/>
              </a:spcBef>
              <a:spcAft>
                <a:spcPts val="0"/>
              </a:spcAft>
              <a:buSzPts val="1200"/>
              <a:buNone/>
              <a:defRPr/>
            </a:lvl6pPr>
            <a:lvl7pPr lvl="6">
              <a:spcBef>
                <a:spcPts val="0"/>
              </a:spcBef>
              <a:spcAft>
                <a:spcPts val="0"/>
              </a:spcAft>
              <a:buSzPts val="1200"/>
              <a:buNone/>
              <a:defRPr/>
            </a:lvl7pPr>
            <a:lvl8pPr lvl="7">
              <a:spcBef>
                <a:spcPts val="0"/>
              </a:spcBef>
              <a:spcAft>
                <a:spcPts val="0"/>
              </a:spcAft>
              <a:buSzPts val="1200"/>
              <a:buNone/>
              <a:defRPr/>
            </a:lvl8pPr>
            <a:lvl9pPr lvl="8">
              <a:spcBef>
                <a:spcPts val="0"/>
              </a:spcBef>
              <a:spcAft>
                <a:spcPts val="0"/>
              </a:spcAft>
              <a:buSzPts val="1200"/>
              <a:buNone/>
              <a:defRPr/>
            </a:lvl9pPr>
          </a:lstStyle>
          <a:p>
            <a:pPr>
              <a:defRPr/>
            </a:pPr>
            <a:endParaRPr/>
          </a:p>
        </p:txBody>
      </p:sp>
      <p:sp>
        <p:nvSpPr>
          <p:cNvPr id="26"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pic>
        <p:nvPicPr>
          <p:cNvPr id="27" name="Picture 26" descr="Logo, company name&#10;&#10;Description automatically generated"/>
          <p:cNvPicPr>
            <a:picLocks noChangeAspect="1"/>
          </p:cNvPicPr>
          <p:nvPr userDrawn="1"/>
        </p:nvPicPr>
        <p:blipFill>
          <a:blip r:embed="rId2"/>
          <a:stretch/>
        </p:blipFill>
        <p:spPr bwMode="auto">
          <a:xfrm>
            <a:off x="259458" y="197570"/>
            <a:ext cx="988799" cy="468000"/>
          </a:xfrm>
          <a:prstGeom prst="rect">
            <a:avLst/>
          </a:prstGeom>
        </p:spPr>
      </p:pic>
      <p:grpSp>
        <p:nvGrpSpPr>
          <p:cNvPr id="15" name="Group 14"/>
          <p:cNvGrpSpPr/>
          <p:nvPr userDrawn="1"/>
        </p:nvGrpSpPr>
        <p:grpSpPr bwMode="auto">
          <a:xfrm>
            <a:off x="211838" y="6331262"/>
            <a:ext cx="11223877" cy="380114"/>
            <a:chOff x="211838" y="6331262"/>
            <a:chExt cx="11223877" cy="380114"/>
          </a:xfrm>
        </p:grpSpPr>
        <p:sp>
          <p:nvSpPr>
            <p:cNvPr id="16"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7" name="Group 16"/>
            <p:cNvGrpSpPr/>
            <p:nvPr userDrawn="1"/>
          </p:nvGrpSpPr>
          <p:grpSpPr bwMode="auto">
            <a:xfrm>
              <a:off x="10117409" y="6331262"/>
              <a:ext cx="1318306" cy="380114"/>
              <a:chOff x="24456" y="4772029"/>
              <a:chExt cx="1318306" cy="380114"/>
            </a:xfrm>
          </p:grpSpPr>
          <p:pic>
            <p:nvPicPr>
              <p:cNvPr id="18" name="Picture 17"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19"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matchingName="Empty" preserve="1" userDrawn="1">
  <p:cSld name="Empty">
    <p:spTree>
      <p:nvGrpSpPr>
        <p:cNvPr id="1" name=""/>
        <p:cNvGrpSpPr/>
        <p:nvPr/>
      </p:nvGrpSpPr>
      <p:grpSpPr bwMode="auto">
        <a:xfrm>
          <a:off x="0" y="0"/>
          <a:ext cx="0" cy="0"/>
          <a:chOff x="0" y="0"/>
          <a:chExt cx="0" cy="0"/>
        </a:xfrm>
      </p:grpSpPr>
      <p:sp>
        <p:nvSpPr>
          <p:cNvPr id="21" name="Text Placeholder 20"/>
          <p:cNvSpPr>
            <a:spLocks noGrp="1"/>
          </p:cNvSpPr>
          <p:nvPr>
            <p:ph type="body" sz="quarter" idx="13"/>
          </p:nvPr>
        </p:nvSpPr>
        <p:spPr bwMode="auto">
          <a:xfrm>
            <a:off x="670560" y="2357120"/>
            <a:ext cx="8971280" cy="2499360"/>
          </a:xfrm>
        </p:spPr>
        <p:txBody>
          <a:bodyPr/>
          <a:lstStyle>
            <a:lvl1pPr marL="169329" indent="0">
              <a:buNone/>
              <a:defRPr sz="4250" b="1" cap="all">
                <a:solidFill>
                  <a:schemeClr val="accent1"/>
                </a:solidFill>
                <a:latin typeface="Roboto"/>
                <a:ea typeface="Roboto"/>
              </a:defRPr>
            </a:lvl1pPr>
            <a:lvl2pPr marL="778914" indent="0">
              <a:buNone/>
              <a:defRPr/>
            </a:lvl2pPr>
            <a:lvl3pPr marL="1388499" indent="0">
              <a:buNone/>
              <a:defRPr/>
            </a:lvl3pPr>
            <a:lvl4pPr marL="1998083" indent="0">
              <a:buNone/>
              <a:defRPr/>
            </a:lvl4pPr>
            <a:lvl5pPr marL="2607668" indent="0">
              <a:buNone/>
              <a:defRPr/>
            </a:lvl5pPr>
          </a:lstStyle>
          <a:p>
            <a:pPr lvl="0">
              <a:defRPr/>
            </a:pPr>
            <a:r>
              <a:rPr lang="en-US"/>
              <a:t>Click to edit Master text styles</a:t>
            </a:r>
            <a:endParaRPr/>
          </a:p>
        </p:txBody>
      </p:sp>
      <p:sp>
        <p:nvSpPr>
          <p:cNvPr id="4"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solidFill>
                  <a:schemeClr val="accent1"/>
                </a:solidFill>
                <a:latin typeface="Roboto"/>
                <a:ea typeface="Roboto"/>
              </a:rPr>
              <a:t>‹#›</a:t>
            </a:fld>
            <a:endParaRPr lang="en-GB">
              <a:solidFill>
                <a:schemeClr val="accent1"/>
              </a:solidFill>
              <a:latin typeface="Roboto"/>
              <a:ea typeface="Roboto"/>
            </a:endParaRPr>
          </a:p>
        </p:txBody>
      </p:sp>
      <p:grpSp>
        <p:nvGrpSpPr>
          <p:cNvPr id="10" name="Group 9"/>
          <p:cNvGrpSpPr/>
          <p:nvPr userDrawn="1"/>
        </p:nvGrpSpPr>
        <p:grpSpPr bwMode="auto">
          <a:xfrm>
            <a:off x="211838" y="6331262"/>
            <a:ext cx="11223877" cy="380114"/>
            <a:chOff x="211838" y="6331262"/>
            <a:chExt cx="11223877" cy="380114"/>
          </a:xfrm>
        </p:grpSpPr>
        <p:sp>
          <p:nvSpPr>
            <p:cNvPr id="11"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digital-solutions.uk</a:t>
              </a:r>
              <a:endParaRPr/>
            </a:p>
          </p:txBody>
        </p:sp>
        <p:grpSp>
          <p:nvGrpSpPr>
            <p:cNvPr id="12" name="Group 11"/>
            <p:cNvGrpSpPr/>
            <p:nvPr userDrawn="1"/>
          </p:nvGrpSpPr>
          <p:grpSpPr bwMode="auto">
            <a:xfrm>
              <a:off x="10117409" y="6331262"/>
              <a:ext cx="1318306" cy="380114"/>
              <a:chOff x="24456" y="4772029"/>
              <a:chExt cx="1318306" cy="380114"/>
            </a:xfrm>
          </p:grpSpPr>
          <p:pic>
            <p:nvPicPr>
              <p:cNvPr id="13" name="Picture 12"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14"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lumMod val="50000"/>
                      </a:schemeClr>
                    </a:solidFill>
                    <a:latin typeface="Roboto Light"/>
                    <a:ea typeface="Roboto Light"/>
                  </a:rPr>
                  <a:t>@nercdsh</a:t>
                </a:r>
                <a:endParaRPr/>
              </a:p>
            </p:txBody>
          </p:sp>
        </p:gr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Empty">
    <p:spTree>
      <p:nvGrpSpPr>
        <p:cNvPr id="1" name=""/>
        <p:cNvGrpSpPr/>
        <p:nvPr/>
      </p:nvGrpSpPr>
      <p:grpSpPr bwMode="auto">
        <a:xfrm>
          <a:off x="0" y="0"/>
          <a:ext cx="0" cy="0"/>
          <a:chOff x="0" y="0"/>
          <a:chExt cx="0" cy="0"/>
        </a:xfrm>
      </p:grpSpPr>
      <p:sp>
        <p:nvSpPr>
          <p:cNvPr id="41" name="Google Shape;76;p14"/>
          <p:cNvSpPr txBox="1"/>
          <p:nvPr userDrawn="1"/>
        </p:nvSpPr>
        <p:spPr bwMode="auto">
          <a:xfrm>
            <a:off x="2124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solidFill>
                <a:latin typeface="Roboto Light"/>
                <a:ea typeface="Roboto Light"/>
              </a:rPr>
              <a:t>digital-solutions.uk</a:t>
            </a:r>
            <a:endParaRPr/>
          </a:p>
        </p:txBody>
      </p:sp>
      <p:grpSp>
        <p:nvGrpSpPr>
          <p:cNvPr id="4" name="Group 3"/>
          <p:cNvGrpSpPr/>
          <p:nvPr userDrawn="1"/>
        </p:nvGrpSpPr>
        <p:grpSpPr bwMode="auto">
          <a:xfrm>
            <a:off x="10174558" y="6331262"/>
            <a:ext cx="1318306" cy="380114"/>
            <a:chOff x="9145859" y="6331262"/>
            <a:chExt cx="1318306" cy="380114"/>
          </a:xfrm>
        </p:grpSpPr>
        <p:pic>
          <p:nvPicPr>
            <p:cNvPr id="3" name="Picture 2" descr="Logo, icon&#10;&#10;Description automatically generated"/>
            <p:cNvPicPr>
              <a:picLocks noChangeAspect="1"/>
            </p:cNvPicPr>
            <p:nvPr userDrawn="1"/>
          </p:nvPicPr>
          <p:blipFill>
            <a:blip r:embed="rId2"/>
            <a:stretch/>
          </p:blipFill>
          <p:spPr bwMode="auto">
            <a:xfrm>
              <a:off x="9145859" y="6431334"/>
              <a:ext cx="216000" cy="216000"/>
            </a:xfrm>
            <a:prstGeom prst="rect">
              <a:avLst/>
            </a:prstGeom>
          </p:spPr>
        </p:pic>
        <p:sp>
          <p:nvSpPr>
            <p:cNvPr id="44" name="Google Shape;76;p14"/>
            <p:cNvSpPr txBox="1"/>
            <p:nvPr userDrawn="1"/>
          </p:nvSpPr>
          <p:spPr bwMode="auto">
            <a:xfrm>
              <a:off x="9337981" y="6331262"/>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b="0">
                  <a:solidFill>
                    <a:schemeClr val="bg1"/>
                  </a:solidFill>
                  <a:latin typeface="Roboto Light"/>
                  <a:ea typeface="Roboto Light"/>
                </a:rPr>
                <a:t>@nercdsh</a:t>
              </a:r>
              <a:endParaRPr/>
            </a:p>
          </p:txBody>
        </p:sp>
      </p:grpSp>
      <p:sp>
        <p:nvSpPr>
          <p:cNvPr id="5"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defRPr/>
            </a:pPr>
            <a:fld id="{536C7C7B-A62A-4BBE-8610-8EC55400E6E9}" type="slidenum">
              <a:rPr lang="en-GB">
                <a:latin typeface="Roboto"/>
                <a:ea typeface="Roboto"/>
              </a:rPr>
              <a:t>‹#›</a:t>
            </a:fld>
            <a:endParaRPr lang="en-GB">
              <a:latin typeface="Roboto"/>
              <a:ea typeface="Roboto"/>
            </a:endParaRPr>
          </a:p>
        </p:txBody>
      </p:sp>
      <p:sp>
        <p:nvSpPr>
          <p:cNvPr id="47" name="Text Placeholder 19"/>
          <p:cNvSpPr>
            <a:spLocks noGrp="1"/>
          </p:cNvSpPr>
          <p:nvPr userDrawn="1">
            <p:ph type="body" sz="quarter" idx="16"/>
          </p:nvPr>
        </p:nvSpPr>
        <p:spPr bwMode="auto">
          <a:xfrm>
            <a:off x="7791450" y="1122363"/>
            <a:ext cx="3959017" cy="2182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Empty with Title">
    <p:spTree>
      <p:nvGrpSpPr>
        <p:cNvPr id="1" name=""/>
        <p:cNvGrpSpPr/>
        <p:nvPr/>
      </p:nvGrpSpPr>
      <p:grpSpPr bwMode="auto">
        <a:xfrm>
          <a:off x="0" y="0"/>
          <a:ext cx="0" cy="0"/>
          <a:chOff x="0" y="0"/>
          <a:chExt cx="0" cy="0"/>
        </a:xfrm>
      </p:grpSpPr>
      <p:sp>
        <p:nvSpPr>
          <p:cNvPr id="41" name="Google Shape;76;p14"/>
          <p:cNvSpPr txBox="1"/>
          <p:nvPr userDrawn="1"/>
        </p:nvSpPr>
        <p:spPr bwMode="auto">
          <a:xfrm>
            <a:off x="2124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solidFill>
                <a:latin typeface="Roboto Light"/>
                <a:ea typeface="Roboto Light"/>
              </a:rPr>
              <a:t>digital-solutions.uk</a:t>
            </a:r>
            <a:endParaRPr/>
          </a:p>
        </p:txBody>
      </p:sp>
      <p:grpSp>
        <p:nvGrpSpPr>
          <p:cNvPr id="4" name="Group 3"/>
          <p:cNvGrpSpPr/>
          <p:nvPr userDrawn="1"/>
        </p:nvGrpSpPr>
        <p:grpSpPr bwMode="auto">
          <a:xfrm>
            <a:off x="10174558" y="6331262"/>
            <a:ext cx="1318306" cy="380114"/>
            <a:chOff x="9145859" y="6331262"/>
            <a:chExt cx="1318306" cy="380114"/>
          </a:xfrm>
        </p:grpSpPr>
        <p:pic>
          <p:nvPicPr>
            <p:cNvPr id="3" name="Picture 2" descr="Logo, icon&#10;&#10;Description automatically generated"/>
            <p:cNvPicPr>
              <a:picLocks noChangeAspect="1"/>
            </p:cNvPicPr>
            <p:nvPr userDrawn="1"/>
          </p:nvPicPr>
          <p:blipFill>
            <a:blip r:embed="rId2"/>
            <a:stretch/>
          </p:blipFill>
          <p:spPr bwMode="auto">
            <a:xfrm>
              <a:off x="9145859" y="6431334"/>
              <a:ext cx="216000" cy="216000"/>
            </a:xfrm>
            <a:prstGeom prst="rect">
              <a:avLst/>
            </a:prstGeom>
          </p:spPr>
        </p:pic>
        <p:sp>
          <p:nvSpPr>
            <p:cNvPr id="44" name="Google Shape;76;p14"/>
            <p:cNvSpPr txBox="1"/>
            <p:nvPr userDrawn="1"/>
          </p:nvSpPr>
          <p:spPr bwMode="auto">
            <a:xfrm>
              <a:off x="9337981" y="6331262"/>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solidFill>
                  <a:latin typeface="Roboto Light"/>
                  <a:ea typeface="Roboto Light"/>
                </a:rPr>
                <a:t>@nercdsh</a:t>
              </a:r>
              <a:endParaRPr/>
            </a:p>
          </p:txBody>
        </p:sp>
      </p:grpSp>
      <p:sp>
        <p:nvSpPr>
          <p:cNvPr id="5"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47" name="Text Placeholder 19"/>
          <p:cNvSpPr>
            <a:spLocks noGrp="1"/>
          </p:cNvSpPr>
          <p:nvPr userDrawn="1">
            <p:ph type="body" sz="quarter" idx="16"/>
          </p:nvPr>
        </p:nvSpPr>
        <p:spPr bwMode="auto">
          <a:xfrm>
            <a:off x="9163050" y="1122363"/>
            <a:ext cx="2587417" cy="1601787"/>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8" name="Title 1"/>
          <p:cNvSpPr>
            <a:spLocks noGrp="1"/>
          </p:cNvSpPr>
          <p:nvPr>
            <p:ph type="ctrTitle"/>
          </p:nvPr>
        </p:nvSpPr>
        <p:spPr bwMode="auto">
          <a:xfrm>
            <a:off x="259459" y="2235200"/>
            <a:ext cx="8455915" cy="2387600"/>
          </a:xfrm>
        </p:spPr>
        <p:txBody>
          <a:bodyPr anchor="b">
            <a:normAutofit/>
          </a:bodyPr>
          <a:lstStyle>
            <a:lvl1pPr algn="l">
              <a:lnSpc>
                <a:spcPct val="100000"/>
              </a:lnSpc>
              <a:defRPr sz="4000">
                <a:solidFill>
                  <a:schemeClr val="bg1"/>
                </a:solidFill>
              </a:defRPr>
            </a:lvl1pPr>
          </a:lstStyle>
          <a:p>
            <a:pPr>
              <a:defRPr/>
            </a:pPr>
            <a:r>
              <a:rPr lang="en-US"/>
              <a:t>Click to edit Master title style</a:t>
            </a:r>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Social">
    <p:spTree>
      <p:nvGrpSpPr>
        <p:cNvPr id="1" name=""/>
        <p:cNvGrpSpPr/>
        <p:nvPr/>
      </p:nvGrpSpPr>
      <p:grpSpPr bwMode="auto">
        <a:xfrm>
          <a:off x="0" y="0"/>
          <a:ext cx="0" cy="0"/>
          <a:chOff x="0" y="0"/>
          <a:chExt cx="0" cy="0"/>
        </a:xfrm>
      </p:grpSpPr>
      <p:sp>
        <p:nvSpPr>
          <p:cNvPr id="41" name="Google Shape;76;p14"/>
          <p:cNvSpPr txBox="1"/>
          <p:nvPr userDrawn="1"/>
        </p:nvSpPr>
        <p:spPr bwMode="auto">
          <a:xfrm>
            <a:off x="2124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solidFill>
                <a:latin typeface="Roboto Light"/>
                <a:ea typeface="Roboto Light"/>
              </a:rPr>
              <a:t>digital-solutions.uk</a:t>
            </a:r>
            <a:endParaRPr/>
          </a:p>
        </p:txBody>
      </p:sp>
      <p:grpSp>
        <p:nvGrpSpPr>
          <p:cNvPr id="4" name="Group 3"/>
          <p:cNvGrpSpPr/>
          <p:nvPr userDrawn="1"/>
        </p:nvGrpSpPr>
        <p:grpSpPr bwMode="auto">
          <a:xfrm>
            <a:off x="10174558" y="6331262"/>
            <a:ext cx="1318306" cy="380114"/>
            <a:chOff x="9145859" y="6331262"/>
            <a:chExt cx="1318306" cy="380114"/>
          </a:xfrm>
        </p:grpSpPr>
        <p:pic>
          <p:nvPicPr>
            <p:cNvPr id="3" name="Picture 2" descr="Logo, icon&#10;&#10;Description automatically generated"/>
            <p:cNvPicPr>
              <a:picLocks noChangeAspect="1"/>
            </p:cNvPicPr>
            <p:nvPr userDrawn="1"/>
          </p:nvPicPr>
          <p:blipFill>
            <a:blip r:embed="rId2"/>
            <a:stretch/>
          </p:blipFill>
          <p:spPr bwMode="auto">
            <a:xfrm>
              <a:off x="9145859" y="6431334"/>
              <a:ext cx="216000" cy="216000"/>
            </a:xfrm>
            <a:prstGeom prst="rect">
              <a:avLst/>
            </a:prstGeom>
          </p:spPr>
        </p:pic>
        <p:sp>
          <p:nvSpPr>
            <p:cNvPr id="44" name="Google Shape;76;p14"/>
            <p:cNvSpPr txBox="1"/>
            <p:nvPr userDrawn="1"/>
          </p:nvSpPr>
          <p:spPr bwMode="auto">
            <a:xfrm>
              <a:off x="9337981" y="6331262"/>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solidFill>
                  <a:latin typeface="Roboto Light"/>
                  <a:ea typeface="Roboto Light"/>
                </a:rPr>
                <a:t>@nercdsh</a:t>
              </a:r>
              <a:endParaRPr/>
            </a:p>
          </p:txBody>
        </p:sp>
      </p:grpSp>
      <p:sp>
        <p:nvSpPr>
          <p:cNvPr id="5"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47" name="Text Placeholder 19"/>
          <p:cNvSpPr>
            <a:spLocks noGrp="1"/>
          </p:cNvSpPr>
          <p:nvPr userDrawn="1">
            <p:ph type="body" sz="quarter" idx="16"/>
          </p:nvPr>
        </p:nvSpPr>
        <p:spPr bwMode="auto">
          <a:xfrm>
            <a:off x="9163050" y="1122363"/>
            <a:ext cx="2587417" cy="1601787"/>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8" name="Title 1"/>
          <p:cNvSpPr>
            <a:spLocks noGrp="1"/>
          </p:cNvSpPr>
          <p:nvPr>
            <p:ph type="ctrTitle" hasCustomPrompt="1"/>
          </p:nvPr>
        </p:nvSpPr>
        <p:spPr bwMode="auto">
          <a:xfrm>
            <a:off x="259459" y="866774"/>
            <a:ext cx="7932041" cy="1851025"/>
          </a:xfrm>
        </p:spPr>
        <p:txBody>
          <a:bodyPr anchor="b">
            <a:normAutofit/>
          </a:bodyPr>
          <a:lstStyle>
            <a:lvl1pPr algn="l">
              <a:lnSpc>
                <a:spcPct val="100000"/>
              </a:lnSpc>
              <a:defRPr sz="4000">
                <a:solidFill>
                  <a:schemeClr val="bg1"/>
                </a:solidFill>
              </a:defRPr>
            </a:lvl1pPr>
          </a:lstStyle>
          <a:p>
            <a:pPr>
              <a:defRPr/>
            </a:pPr>
            <a:r>
              <a:rPr lang="en-US"/>
              <a:t>Connect with us</a:t>
            </a:r>
            <a:endParaRPr lang="en-GB"/>
          </a:p>
        </p:txBody>
      </p:sp>
      <p:grpSp>
        <p:nvGrpSpPr>
          <p:cNvPr id="16" name="Group 15"/>
          <p:cNvGrpSpPr/>
          <p:nvPr userDrawn="1"/>
        </p:nvGrpSpPr>
        <p:grpSpPr bwMode="auto">
          <a:xfrm>
            <a:off x="1111885" y="3147580"/>
            <a:ext cx="9741273" cy="2122813"/>
            <a:chOff x="1111885" y="3147580"/>
            <a:chExt cx="9741273" cy="2122813"/>
          </a:xfrm>
        </p:grpSpPr>
        <p:grpSp>
          <p:nvGrpSpPr>
            <p:cNvPr id="7" name="Group 6"/>
            <p:cNvGrpSpPr/>
            <p:nvPr userDrawn="1"/>
          </p:nvGrpSpPr>
          <p:grpSpPr bwMode="auto">
            <a:xfrm>
              <a:off x="1111885" y="3147580"/>
              <a:ext cx="5354809" cy="572072"/>
              <a:chOff x="1111885" y="3147580"/>
              <a:chExt cx="5354809" cy="572072"/>
            </a:xfrm>
          </p:grpSpPr>
          <p:pic>
            <p:nvPicPr>
              <p:cNvPr id="10" name="Graphic 9" descr="World outline"/>
              <p:cNvPicPr>
                <a:picLocks noChangeAspect="1"/>
              </p:cNvPicPr>
              <p:nvPr userDrawn="1"/>
            </p:nvPicPr>
            <p:blipFill>
              <a:blip r:embed="rId3"/>
              <a:stretch/>
            </p:blipFill>
            <p:spPr bwMode="auto">
              <a:xfrm>
                <a:off x="1111885" y="3179652"/>
                <a:ext cx="540000" cy="540000"/>
              </a:xfrm>
              <a:prstGeom prst="rect">
                <a:avLst/>
              </a:prstGeom>
            </p:spPr>
          </p:pic>
          <p:sp>
            <p:nvSpPr>
              <p:cNvPr id="12" name="Google Shape;76;p14"/>
              <p:cNvSpPr txBox="1"/>
              <p:nvPr userDrawn="1"/>
            </p:nvSpPr>
            <p:spPr bwMode="auto">
              <a:xfrm>
                <a:off x="1781398" y="3147580"/>
                <a:ext cx="4685296" cy="565217"/>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9pPr>
              </a:lstStyle>
              <a:p>
                <a:pPr>
                  <a:lnSpc>
                    <a:spcPct val="100000"/>
                  </a:lnSpc>
                  <a:defRPr/>
                </a:pPr>
                <a:r>
                  <a:rPr lang="en-GB" sz="2400" b="0">
                    <a:solidFill>
                      <a:schemeClr val="bg1"/>
                    </a:solidFill>
                    <a:latin typeface="Arial"/>
                    <a:cs typeface="Arial"/>
                  </a:rPr>
                  <a:t>www.digital-solutions.uk</a:t>
                </a:r>
                <a:endParaRPr/>
              </a:p>
            </p:txBody>
          </p:sp>
        </p:grpSp>
        <p:grpSp>
          <p:nvGrpSpPr>
            <p:cNvPr id="6" name="Group 5"/>
            <p:cNvGrpSpPr/>
            <p:nvPr userDrawn="1"/>
          </p:nvGrpSpPr>
          <p:grpSpPr bwMode="auto">
            <a:xfrm>
              <a:off x="1167884" y="3930680"/>
              <a:ext cx="5298809" cy="565217"/>
              <a:chOff x="1167884" y="3930680"/>
              <a:chExt cx="5298809" cy="565217"/>
            </a:xfrm>
          </p:grpSpPr>
          <p:pic>
            <p:nvPicPr>
              <p:cNvPr id="11" name="Picture 10" descr="Logo, icon&#10;&#10;Description automatically generated"/>
              <p:cNvPicPr>
                <a:picLocks noChangeAspect="1"/>
              </p:cNvPicPr>
              <p:nvPr userDrawn="1"/>
            </p:nvPicPr>
            <p:blipFill>
              <a:blip r:embed="rId4"/>
              <a:stretch/>
            </p:blipFill>
            <p:spPr bwMode="auto">
              <a:xfrm>
                <a:off x="1167884" y="4008968"/>
                <a:ext cx="396000" cy="396000"/>
              </a:xfrm>
              <a:prstGeom prst="rect">
                <a:avLst/>
              </a:prstGeom>
            </p:spPr>
          </p:pic>
          <p:sp>
            <p:nvSpPr>
              <p:cNvPr id="13" name="Google Shape;76;p14"/>
              <p:cNvSpPr txBox="1"/>
              <p:nvPr userDrawn="1"/>
            </p:nvSpPr>
            <p:spPr bwMode="auto">
              <a:xfrm>
                <a:off x="1781398" y="3930680"/>
                <a:ext cx="4685296" cy="565217"/>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9pPr>
              </a:lstStyle>
              <a:p>
                <a:pPr>
                  <a:lnSpc>
                    <a:spcPct val="100000"/>
                  </a:lnSpc>
                  <a:defRPr/>
                </a:pPr>
                <a:r>
                  <a:rPr lang="en-GB" sz="2400" b="0">
                    <a:solidFill>
                      <a:schemeClr val="bg1"/>
                    </a:solidFill>
                    <a:latin typeface="Arial"/>
                    <a:ea typeface="Arimo"/>
                    <a:cs typeface="Arial"/>
                  </a:rPr>
                  <a:t>@nercdsh</a:t>
                </a:r>
                <a:endParaRPr/>
              </a:p>
            </p:txBody>
          </p:sp>
        </p:grpSp>
        <p:grpSp>
          <p:nvGrpSpPr>
            <p:cNvPr id="2" name="Group 1"/>
            <p:cNvGrpSpPr/>
            <p:nvPr userDrawn="1"/>
          </p:nvGrpSpPr>
          <p:grpSpPr bwMode="auto">
            <a:xfrm>
              <a:off x="1167884" y="4705176"/>
              <a:ext cx="9685273" cy="565217"/>
              <a:chOff x="1167884" y="4705176"/>
              <a:chExt cx="9685273" cy="565217"/>
            </a:xfrm>
          </p:grpSpPr>
          <p:pic>
            <p:nvPicPr>
              <p:cNvPr id="14" name="Picture 13" descr="Logo, icon, company name&#10;&#10;Description automatically generated"/>
              <p:cNvPicPr>
                <a:picLocks noChangeAspect="1"/>
              </p:cNvPicPr>
              <p:nvPr userDrawn="1"/>
            </p:nvPicPr>
            <p:blipFill>
              <a:blip r:embed="rId5"/>
              <a:stretch/>
            </p:blipFill>
            <p:spPr bwMode="auto">
              <a:xfrm>
                <a:off x="1167884" y="4789785"/>
                <a:ext cx="396000" cy="396000"/>
              </a:xfrm>
              <a:prstGeom prst="rect">
                <a:avLst/>
              </a:prstGeom>
            </p:spPr>
          </p:pic>
          <p:sp>
            <p:nvSpPr>
              <p:cNvPr id="15" name="Google Shape;76;p14"/>
              <p:cNvSpPr txBox="1"/>
              <p:nvPr userDrawn="1"/>
            </p:nvSpPr>
            <p:spPr bwMode="auto">
              <a:xfrm>
                <a:off x="1781397" y="4705176"/>
                <a:ext cx="9071761" cy="565217"/>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1200"/>
                  <a:buFont typeface="Montserrat"/>
                  <a:buNone/>
                  <a:defRPr sz="1200" b="1" i="0" u="none" strike="noStrike" cap="none">
                    <a:solidFill>
                      <a:schemeClr val="dk2"/>
                    </a:solidFill>
                    <a:latin typeface="Montserrat"/>
                    <a:ea typeface="Montserrat"/>
                    <a:cs typeface="Montserrat"/>
                  </a:defRPr>
                </a:lvl9pPr>
              </a:lstStyle>
              <a:p>
                <a:pPr>
                  <a:lnSpc>
                    <a:spcPct val="100000"/>
                  </a:lnSpc>
                  <a:defRPr/>
                </a:pPr>
                <a:r>
                  <a:rPr lang="en-GB" sz="2400" b="0">
                    <a:solidFill>
                      <a:schemeClr val="bg1"/>
                    </a:solidFill>
                    <a:latin typeface="Arial"/>
                    <a:cs typeface="Arial"/>
                  </a:rPr>
                  <a:t>www.linkedin.com/company/nerc-digital-solutions-hub</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Section Title and Subtitle">
    <p:spTree>
      <p:nvGrpSpPr>
        <p:cNvPr id="1" name=""/>
        <p:cNvGrpSpPr/>
        <p:nvPr/>
      </p:nvGrpSpPr>
      <p:grpSpPr bwMode="auto">
        <a:xfrm>
          <a:off x="0" y="0"/>
          <a:ext cx="0" cy="0"/>
          <a:chOff x="0" y="0"/>
          <a:chExt cx="0" cy="0"/>
        </a:xfrm>
      </p:grpSpPr>
      <p:grpSp>
        <p:nvGrpSpPr>
          <p:cNvPr id="30" name="Group 29"/>
          <p:cNvGrpSpPr/>
          <p:nvPr userDrawn="1"/>
        </p:nvGrpSpPr>
        <p:grpSpPr bwMode="auto">
          <a:xfrm>
            <a:off x="-16763" y="-9675"/>
            <a:ext cx="9217628" cy="6867675"/>
            <a:chOff x="-16763" y="-9675"/>
            <a:chExt cx="9217628" cy="6867675"/>
          </a:xfrm>
        </p:grpSpPr>
        <p:grpSp>
          <p:nvGrpSpPr>
            <p:cNvPr id="31" name="Group 30"/>
            <p:cNvGrpSpPr/>
            <p:nvPr userDrawn="1"/>
          </p:nvGrpSpPr>
          <p:grpSpPr bwMode="auto">
            <a:xfrm>
              <a:off x="-16763" y="-9675"/>
              <a:ext cx="9217628" cy="6867675"/>
              <a:chOff x="-16763" y="-9675"/>
              <a:chExt cx="9217628" cy="6867675"/>
            </a:xfrm>
          </p:grpSpPr>
          <p:sp>
            <p:nvSpPr>
              <p:cNvPr id="36" name="Rectangle 14"/>
              <p:cNvSpPr/>
              <p:nvPr userDrawn="1"/>
            </p:nvSpPr>
            <p:spPr bwMode="auto">
              <a:xfrm>
                <a:off x="259459" y="-9675"/>
                <a:ext cx="8941406" cy="686767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406" h="6867675" extrusionOk="0">
                    <a:moveTo>
                      <a:pt x="0" y="0"/>
                    </a:moveTo>
                    <a:lnTo>
                      <a:pt x="6068666" y="5715"/>
                    </a:lnTo>
                    <a:lnTo>
                      <a:pt x="8941406" y="6867675"/>
                    </a:lnTo>
                    <a:lnTo>
                      <a:pt x="0" y="6867675"/>
                    </a:lnTo>
                    <a:lnTo>
                      <a:pt x="0" y="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37" name="Rectangle 14"/>
              <p:cNvSpPr/>
              <p:nvPr userDrawn="1"/>
            </p:nvSpPr>
            <p:spPr bwMode="auto">
              <a:xfrm>
                <a:off x="-16763" y="-9675"/>
                <a:ext cx="8941406" cy="686767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1406" h="6867675" extrusionOk="0">
                    <a:moveTo>
                      <a:pt x="0" y="0"/>
                    </a:moveTo>
                    <a:lnTo>
                      <a:pt x="6068666" y="5715"/>
                    </a:lnTo>
                    <a:lnTo>
                      <a:pt x="8941406" y="6867675"/>
                    </a:lnTo>
                    <a:lnTo>
                      <a:pt x="0" y="686767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32" name="Google Shape;76;p14"/>
            <p:cNvSpPr txBox="1"/>
            <p:nvPr userDrawn="1"/>
          </p:nvSpPr>
          <p:spPr bwMode="auto">
            <a:xfrm>
              <a:off x="211838"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33" name="Group 32"/>
            <p:cNvGrpSpPr/>
            <p:nvPr userDrawn="1"/>
          </p:nvGrpSpPr>
          <p:grpSpPr bwMode="auto">
            <a:xfrm>
              <a:off x="7202759" y="6331262"/>
              <a:ext cx="1318306" cy="380114"/>
              <a:chOff x="24456" y="4772029"/>
              <a:chExt cx="1318306" cy="380114"/>
            </a:xfrm>
          </p:grpSpPr>
          <p:pic>
            <p:nvPicPr>
              <p:cNvPr id="34" name="Picture 33"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35"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2" name="Title 1"/>
          <p:cNvSpPr>
            <a:spLocks noGrp="1"/>
          </p:cNvSpPr>
          <p:nvPr>
            <p:ph type="title"/>
          </p:nvPr>
        </p:nvSpPr>
        <p:spPr bwMode="auto">
          <a:xfrm>
            <a:off x="457200" y="3162303"/>
            <a:ext cx="6696075" cy="3010576"/>
          </a:xfrm>
        </p:spPr>
        <p:txBody>
          <a:bodyPr anchor="b"/>
          <a:lstStyle>
            <a:lvl1pPr>
              <a:lnSpc>
                <a:spcPct val="100000"/>
              </a:lnSpc>
              <a:defRPr>
                <a:solidFill>
                  <a:schemeClr val="accent1"/>
                </a:solidFill>
                <a:latin typeface="Roboto"/>
                <a:ea typeface="Roboto"/>
              </a:defRPr>
            </a:lvl1pPr>
          </a:lstStyle>
          <a:p>
            <a:pPr>
              <a:defRPr/>
            </a:pPr>
            <a:r>
              <a:rPr lang="en-US"/>
              <a:t>Click to edit Master title style</a:t>
            </a:r>
            <a:endParaRPr lang="en-GB"/>
          </a:p>
        </p:txBody>
      </p:sp>
      <p:sp>
        <p:nvSpPr>
          <p:cNvPr id="29" name="Text Placeholder 28"/>
          <p:cNvSpPr>
            <a:spLocks noGrp="1"/>
          </p:cNvSpPr>
          <p:nvPr>
            <p:ph type="body" sz="quarter" idx="15"/>
          </p:nvPr>
        </p:nvSpPr>
        <p:spPr bwMode="auto">
          <a:xfrm>
            <a:off x="9248486" y="4972050"/>
            <a:ext cx="2067214" cy="1200150"/>
          </a:xfrm>
        </p:spPr>
        <p:txBody>
          <a:bodyPr anchor="b">
            <a:normAutofit/>
          </a:bodyPr>
          <a:lstStyle>
            <a:lvl1pPr marL="0" indent="0">
              <a:lnSpc>
                <a:spcPct val="100000"/>
              </a:lnSpc>
              <a:buNone/>
              <a:defRPr sz="2000">
                <a:solidFill>
                  <a:schemeClr val="bg1"/>
                </a:solidFill>
                <a:latin typeface="Arial"/>
                <a:cs typeface="Arial"/>
              </a:defRPr>
            </a:lvl1pPr>
          </a:lstStyle>
          <a:p>
            <a:pPr lvl="0">
              <a:defRPr/>
            </a:pPr>
            <a:r>
              <a:rPr lang="en-US"/>
              <a:t>Click to edit Master text styles</a:t>
            </a:r>
            <a:endParaRPr lang="en-GB"/>
          </a:p>
        </p:txBody>
      </p:sp>
      <p:sp>
        <p:nvSpPr>
          <p:cNvPr id="38" name="Text Placeholder 19"/>
          <p:cNvSpPr>
            <a:spLocks noGrp="1"/>
          </p:cNvSpPr>
          <p:nvPr>
            <p:ph type="body" sz="quarter" idx="16"/>
          </p:nvPr>
        </p:nvSpPr>
        <p:spPr bwMode="auto">
          <a:xfrm>
            <a:off x="8026192" y="1122363"/>
            <a:ext cx="3724275" cy="2387600"/>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39"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pic>
        <p:nvPicPr>
          <p:cNvPr id="15" name="Picture 14"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le, 1 Column Content, Small Image">
    <p:spTree>
      <p:nvGrpSpPr>
        <p:cNvPr id="1" name=""/>
        <p:cNvGrpSpPr/>
        <p:nvPr/>
      </p:nvGrpSpPr>
      <p:grpSpPr bwMode="auto">
        <a:xfrm>
          <a:off x="0" y="0"/>
          <a:ext cx="0" cy="0"/>
          <a:chOff x="0" y="0"/>
          <a:chExt cx="0" cy="0"/>
        </a:xfrm>
      </p:grpSpPr>
      <p:grpSp>
        <p:nvGrpSpPr>
          <p:cNvPr id="28" name="Group 27"/>
          <p:cNvGrpSpPr/>
          <p:nvPr userDrawn="1"/>
        </p:nvGrpSpPr>
        <p:grpSpPr bwMode="auto">
          <a:xfrm>
            <a:off x="-11048" y="-17295"/>
            <a:ext cx="7792688" cy="6882915"/>
            <a:chOff x="1408177" y="-17295"/>
            <a:chExt cx="7792688" cy="6882915"/>
          </a:xfrm>
        </p:grpSpPr>
        <p:grpSp>
          <p:nvGrpSpPr>
            <p:cNvPr id="29" name="Group 28"/>
            <p:cNvGrpSpPr/>
            <p:nvPr userDrawn="1"/>
          </p:nvGrpSpPr>
          <p:grpSpPr bwMode="auto">
            <a:xfrm>
              <a:off x="1408177" y="-17295"/>
              <a:ext cx="7792688" cy="6882915"/>
              <a:chOff x="1408177" y="-17295"/>
              <a:chExt cx="7792688" cy="6882915"/>
            </a:xfrm>
          </p:grpSpPr>
          <p:sp>
            <p:nvSpPr>
              <p:cNvPr id="34" name="Rectangle 14"/>
              <p:cNvSpPr/>
              <p:nvPr userDrawn="1"/>
            </p:nvSpPr>
            <p:spPr bwMode="auto">
              <a:xfrm>
                <a:off x="1410079" y="-17295"/>
                <a:ext cx="7790786" cy="688291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58240 w 8941406"/>
                  <a:gd name="connsiteY0" fmla="*/ 0 h 6875295"/>
                  <a:gd name="connsiteX1" fmla="*/ 6068666 w 8941406"/>
                  <a:gd name="connsiteY1" fmla="*/ 13335 h 6875295"/>
                  <a:gd name="connsiteX2" fmla="*/ 8941406 w 8941406"/>
                  <a:gd name="connsiteY2" fmla="*/ 6875295 h 6875295"/>
                  <a:gd name="connsiteX3" fmla="*/ 0 w 8941406"/>
                  <a:gd name="connsiteY3" fmla="*/ 6875295 h 6875295"/>
                  <a:gd name="connsiteX4" fmla="*/ 1158240 w 8941406"/>
                  <a:gd name="connsiteY4" fmla="*/ 0 h 6875295"/>
                  <a:gd name="connsiteX0" fmla="*/ 7620 w 7790786"/>
                  <a:gd name="connsiteY0" fmla="*/ 0 h 6882915"/>
                  <a:gd name="connsiteX1" fmla="*/ 4918046 w 7790786"/>
                  <a:gd name="connsiteY1" fmla="*/ 13335 h 6882915"/>
                  <a:gd name="connsiteX2" fmla="*/ 7790786 w 7790786"/>
                  <a:gd name="connsiteY2" fmla="*/ 6875295 h 6882915"/>
                  <a:gd name="connsiteX3" fmla="*/ 0 w 7790786"/>
                  <a:gd name="connsiteY3" fmla="*/ 6882915 h 6882915"/>
                  <a:gd name="connsiteX4" fmla="*/ 7620 w 7790786"/>
                  <a:gd name="connsiteY4" fmla="*/ 0 h 6882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0786" h="6882915" extrusionOk="0">
                    <a:moveTo>
                      <a:pt x="7620" y="0"/>
                    </a:moveTo>
                    <a:lnTo>
                      <a:pt x="4918046" y="13335"/>
                    </a:lnTo>
                    <a:lnTo>
                      <a:pt x="7790786" y="6875295"/>
                    </a:lnTo>
                    <a:lnTo>
                      <a:pt x="0" y="6882915"/>
                    </a:lnTo>
                    <a:lnTo>
                      <a:pt x="7620" y="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35" name="Rectangle 14"/>
              <p:cNvSpPr/>
              <p:nvPr userDrawn="1"/>
            </p:nvSpPr>
            <p:spPr bwMode="auto">
              <a:xfrm>
                <a:off x="1408177" y="-17295"/>
                <a:ext cx="7516466" cy="688291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44780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1447800 w 8941406"/>
                  <a:gd name="connsiteY4" fmla="*/ 0 h 6867675"/>
                  <a:gd name="connsiteX0" fmla="*/ 1424940 w 8941406"/>
                  <a:gd name="connsiteY0" fmla="*/ 0 h 6875295"/>
                  <a:gd name="connsiteX1" fmla="*/ 6068666 w 8941406"/>
                  <a:gd name="connsiteY1" fmla="*/ 13335 h 6875295"/>
                  <a:gd name="connsiteX2" fmla="*/ 8941406 w 8941406"/>
                  <a:gd name="connsiteY2" fmla="*/ 6875295 h 6875295"/>
                  <a:gd name="connsiteX3" fmla="*/ 0 w 8941406"/>
                  <a:gd name="connsiteY3" fmla="*/ 6875295 h 6875295"/>
                  <a:gd name="connsiteX4" fmla="*/ 1424940 w 8941406"/>
                  <a:gd name="connsiteY4" fmla="*/ 0 h 6875295"/>
                  <a:gd name="connsiteX0" fmla="*/ 335280 w 7851746"/>
                  <a:gd name="connsiteY0" fmla="*/ 0 h 6875295"/>
                  <a:gd name="connsiteX1" fmla="*/ 4979006 w 7851746"/>
                  <a:gd name="connsiteY1" fmla="*/ 13335 h 6875295"/>
                  <a:gd name="connsiteX2" fmla="*/ 7851746 w 7851746"/>
                  <a:gd name="connsiteY2" fmla="*/ 6875295 h 6875295"/>
                  <a:gd name="connsiteX3" fmla="*/ 0 w 7851746"/>
                  <a:gd name="connsiteY3" fmla="*/ 6791475 h 6875295"/>
                  <a:gd name="connsiteX4" fmla="*/ 335280 w 7851746"/>
                  <a:gd name="connsiteY4" fmla="*/ 0 h 6875295"/>
                  <a:gd name="connsiteX0" fmla="*/ 0 w 7516466"/>
                  <a:gd name="connsiteY0" fmla="*/ 0 h 6882915"/>
                  <a:gd name="connsiteX1" fmla="*/ 4643726 w 7516466"/>
                  <a:gd name="connsiteY1" fmla="*/ 13335 h 6882915"/>
                  <a:gd name="connsiteX2" fmla="*/ 7516466 w 7516466"/>
                  <a:gd name="connsiteY2" fmla="*/ 6875295 h 6882915"/>
                  <a:gd name="connsiteX3" fmla="*/ 0 w 7516466"/>
                  <a:gd name="connsiteY3" fmla="*/ 6882915 h 6882915"/>
                  <a:gd name="connsiteX4" fmla="*/ 0 w 7516466"/>
                  <a:gd name="connsiteY4" fmla="*/ 0 h 6882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6466" h="6882915" extrusionOk="0">
                    <a:moveTo>
                      <a:pt x="0" y="0"/>
                    </a:moveTo>
                    <a:lnTo>
                      <a:pt x="4643726" y="13335"/>
                    </a:lnTo>
                    <a:lnTo>
                      <a:pt x="7516466" y="6875295"/>
                    </a:lnTo>
                    <a:lnTo>
                      <a:pt x="0" y="6882915"/>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30" name="Google Shape;76;p14"/>
            <p:cNvSpPr txBox="1"/>
            <p:nvPr userDrawn="1"/>
          </p:nvSpPr>
          <p:spPr bwMode="auto">
            <a:xfrm>
              <a:off x="1631625"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31" name="Group 30"/>
            <p:cNvGrpSpPr/>
            <p:nvPr userDrawn="1"/>
          </p:nvGrpSpPr>
          <p:grpSpPr bwMode="auto">
            <a:xfrm>
              <a:off x="7202759" y="6331262"/>
              <a:ext cx="1318306" cy="380114"/>
              <a:chOff x="24456" y="4772029"/>
              <a:chExt cx="1318306" cy="380114"/>
            </a:xfrm>
          </p:grpSpPr>
          <p:pic>
            <p:nvPicPr>
              <p:cNvPr id="32" name="Picture 31"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33"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2" name="Title 1"/>
          <p:cNvSpPr>
            <a:spLocks noGrp="1"/>
          </p:cNvSpPr>
          <p:nvPr>
            <p:ph type="title"/>
          </p:nvPr>
        </p:nvSpPr>
        <p:spPr bwMode="auto">
          <a:xfrm>
            <a:off x="249666" y="2857500"/>
            <a:ext cx="5389133" cy="710624"/>
          </a:xfrm>
        </p:spPr>
        <p:txBody>
          <a:bodyPr anchor="b">
            <a:noAutofit/>
          </a:bodyPr>
          <a:lstStyle>
            <a:lvl1pPr>
              <a:lnSpc>
                <a:spcPct val="100000"/>
              </a:lnSpc>
              <a:defRPr sz="2400">
                <a:solidFill>
                  <a:schemeClr val="accent1"/>
                </a:solidFill>
                <a:latin typeface="Roboto"/>
                <a:ea typeface="Roboto"/>
              </a:defRPr>
            </a:lvl1pPr>
          </a:lstStyle>
          <a:p>
            <a:pPr>
              <a:defRPr/>
            </a:pPr>
            <a:r>
              <a:rPr lang="en-US"/>
              <a:t>Click to edit Master title style</a:t>
            </a:r>
            <a:endParaRPr lang="en-GB"/>
          </a:p>
        </p:txBody>
      </p:sp>
      <p:sp>
        <p:nvSpPr>
          <p:cNvPr id="27" name="Text Placeholder 26"/>
          <p:cNvSpPr>
            <a:spLocks noGrp="1"/>
          </p:cNvSpPr>
          <p:nvPr>
            <p:ph type="body" sz="quarter" idx="15"/>
          </p:nvPr>
        </p:nvSpPr>
        <p:spPr bwMode="auto">
          <a:xfrm>
            <a:off x="249667" y="3724274"/>
            <a:ext cx="5646024" cy="2387601"/>
          </a:xfrm>
        </p:spPr>
        <p:txBody>
          <a:bodyPr lIns="90000" tIns="90000" rIns="90000" bIns="90000">
            <a:noAutofit/>
          </a:bodyPr>
          <a:lstStyle>
            <a:lvl1pPr marL="361950" indent="-361950">
              <a:lnSpc>
                <a:spcPct val="100000"/>
              </a:lnSpc>
              <a:defRPr sz="2000">
                <a:latin typeface="Arial"/>
                <a:cs typeface="Arial"/>
              </a:defRPr>
            </a:lvl1pPr>
            <a:lvl2pPr marL="457200" indent="0">
              <a:buNone/>
              <a:defRPr/>
            </a:lvl2pPr>
          </a:lstStyle>
          <a:p>
            <a:pPr lvl="0">
              <a:defRPr/>
            </a:pPr>
            <a:r>
              <a:rPr lang="en-US"/>
              <a:t>Click to edit Master text styles</a:t>
            </a:r>
            <a:endParaRPr/>
          </a:p>
        </p:txBody>
      </p:sp>
      <p:sp>
        <p:nvSpPr>
          <p:cNvPr id="36" name="Text Placeholder 19"/>
          <p:cNvSpPr>
            <a:spLocks noGrp="1"/>
          </p:cNvSpPr>
          <p:nvPr>
            <p:ph type="body" sz="quarter" idx="16"/>
          </p:nvPr>
        </p:nvSpPr>
        <p:spPr bwMode="auto">
          <a:xfrm>
            <a:off x="6914882" y="1122363"/>
            <a:ext cx="4835586" cy="2387600"/>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6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3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pic>
        <p:nvPicPr>
          <p:cNvPr id="15" name="Picture 14"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 Title, Large Image">
    <p:spTree>
      <p:nvGrpSpPr>
        <p:cNvPr id="1" name=""/>
        <p:cNvGrpSpPr/>
        <p:nvPr/>
      </p:nvGrpSpPr>
      <p:grpSpPr bwMode="auto">
        <a:xfrm>
          <a:off x="0" y="0"/>
          <a:ext cx="0" cy="0"/>
          <a:chOff x="0" y="0"/>
          <a:chExt cx="0" cy="0"/>
        </a:xfrm>
      </p:grpSpPr>
      <p:grpSp>
        <p:nvGrpSpPr>
          <p:cNvPr id="14" name="Group 13"/>
          <p:cNvGrpSpPr/>
          <p:nvPr userDrawn="1"/>
        </p:nvGrpSpPr>
        <p:grpSpPr bwMode="auto">
          <a:xfrm>
            <a:off x="-26291" y="-19200"/>
            <a:ext cx="4569431" cy="6886725"/>
            <a:chOff x="4631434" y="-19200"/>
            <a:chExt cx="4569431" cy="6886725"/>
          </a:xfrm>
        </p:grpSpPr>
        <p:grpSp>
          <p:nvGrpSpPr>
            <p:cNvPr id="15" name="Group 14"/>
            <p:cNvGrpSpPr/>
            <p:nvPr userDrawn="1"/>
          </p:nvGrpSpPr>
          <p:grpSpPr bwMode="auto">
            <a:xfrm>
              <a:off x="4631434" y="-19200"/>
              <a:ext cx="4569431" cy="6886725"/>
              <a:chOff x="4631434" y="-19200"/>
              <a:chExt cx="4569431" cy="6886725"/>
            </a:xfrm>
          </p:grpSpPr>
          <p:sp>
            <p:nvSpPr>
              <p:cNvPr id="30" name="Rectangle 14"/>
              <p:cNvSpPr/>
              <p:nvPr userDrawn="1"/>
            </p:nvSpPr>
            <p:spPr bwMode="auto">
              <a:xfrm>
                <a:off x="4631434" y="-19200"/>
                <a:ext cx="4569431"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4410075 w 8941406"/>
                  <a:gd name="connsiteY0" fmla="*/ 0 h 6877200"/>
                  <a:gd name="connsiteX1" fmla="*/ 6068666 w 8941406"/>
                  <a:gd name="connsiteY1" fmla="*/ 15240 h 6877200"/>
                  <a:gd name="connsiteX2" fmla="*/ 8941406 w 8941406"/>
                  <a:gd name="connsiteY2" fmla="*/ 6877200 h 6877200"/>
                  <a:gd name="connsiteX3" fmla="*/ 0 w 8941406"/>
                  <a:gd name="connsiteY3" fmla="*/ 6877200 h 6877200"/>
                  <a:gd name="connsiteX4" fmla="*/ 4410075 w 8941406"/>
                  <a:gd name="connsiteY4" fmla="*/ 0 h 6877200"/>
                  <a:gd name="connsiteX0" fmla="*/ 38100 w 4569431"/>
                  <a:gd name="connsiteY0" fmla="*/ 0 h 6877200"/>
                  <a:gd name="connsiteX1" fmla="*/ 1696691 w 4569431"/>
                  <a:gd name="connsiteY1" fmla="*/ 15240 h 6877200"/>
                  <a:gd name="connsiteX2" fmla="*/ 4569431 w 4569431"/>
                  <a:gd name="connsiteY2" fmla="*/ 6877200 h 6877200"/>
                  <a:gd name="connsiteX3" fmla="*/ 0 w 4569431"/>
                  <a:gd name="connsiteY3" fmla="*/ 6867675 h 6877200"/>
                  <a:gd name="connsiteX4" fmla="*/ 38100 w 4569431"/>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9431" h="6877200" extrusionOk="0">
                    <a:moveTo>
                      <a:pt x="38100" y="0"/>
                    </a:moveTo>
                    <a:lnTo>
                      <a:pt x="1696691" y="15240"/>
                    </a:lnTo>
                    <a:lnTo>
                      <a:pt x="4569431" y="6877200"/>
                    </a:lnTo>
                    <a:lnTo>
                      <a:pt x="0" y="6867675"/>
                    </a:lnTo>
                    <a:lnTo>
                      <a:pt x="38100" y="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31" name="Rectangle 14"/>
              <p:cNvSpPr/>
              <p:nvPr userDrawn="1"/>
            </p:nvSpPr>
            <p:spPr bwMode="auto">
              <a:xfrm>
                <a:off x="4640962" y="-19200"/>
                <a:ext cx="4283681" cy="688672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4695825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4695825 w 8941406"/>
                  <a:gd name="connsiteY4" fmla="*/ 0 h 6867675"/>
                  <a:gd name="connsiteX0" fmla="*/ 95250 w 4340831"/>
                  <a:gd name="connsiteY0" fmla="*/ 0 h 6867675"/>
                  <a:gd name="connsiteX1" fmla="*/ 1468091 w 4340831"/>
                  <a:gd name="connsiteY1" fmla="*/ 5715 h 6867675"/>
                  <a:gd name="connsiteX2" fmla="*/ 4340831 w 4340831"/>
                  <a:gd name="connsiteY2" fmla="*/ 6867675 h 6867675"/>
                  <a:gd name="connsiteX3" fmla="*/ 0 w 4340831"/>
                  <a:gd name="connsiteY3" fmla="*/ 6839100 h 6867675"/>
                  <a:gd name="connsiteX4" fmla="*/ 95250 w 4340831"/>
                  <a:gd name="connsiteY4" fmla="*/ 0 h 6867675"/>
                  <a:gd name="connsiteX0" fmla="*/ 38100 w 4283681"/>
                  <a:gd name="connsiteY0" fmla="*/ 0 h 6877200"/>
                  <a:gd name="connsiteX1" fmla="*/ 1410941 w 4283681"/>
                  <a:gd name="connsiteY1" fmla="*/ 5715 h 6877200"/>
                  <a:gd name="connsiteX2" fmla="*/ 4283681 w 4283681"/>
                  <a:gd name="connsiteY2" fmla="*/ 6867675 h 6877200"/>
                  <a:gd name="connsiteX3" fmla="*/ 0 w 4283681"/>
                  <a:gd name="connsiteY3" fmla="*/ 6877200 h 6877200"/>
                  <a:gd name="connsiteX4" fmla="*/ 38100 w 4283681"/>
                  <a:gd name="connsiteY4" fmla="*/ 0 h 6877200"/>
                  <a:gd name="connsiteX0" fmla="*/ 9525 w 4283681"/>
                  <a:gd name="connsiteY0" fmla="*/ 0 h 6886725"/>
                  <a:gd name="connsiteX1" fmla="*/ 1410941 w 4283681"/>
                  <a:gd name="connsiteY1" fmla="*/ 15240 h 6886725"/>
                  <a:gd name="connsiteX2" fmla="*/ 4283681 w 4283681"/>
                  <a:gd name="connsiteY2" fmla="*/ 6877200 h 6886725"/>
                  <a:gd name="connsiteX3" fmla="*/ 0 w 4283681"/>
                  <a:gd name="connsiteY3" fmla="*/ 6886725 h 6886725"/>
                  <a:gd name="connsiteX4" fmla="*/ 9525 w 4283681"/>
                  <a:gd name="connsiteY4" fmla="*/ 0 h 688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681" h="6886725" extrusionOk="0">
                    <a:moveTo>
                      <a:pt x="9525" y="0"/>
                    </a:moveTo>
                    <a:lnTo>
                      <a:pt x="1410941" y="15240"/>
                    </a:lnTo>
                    <a:lnTo>
                      <a:pt x="4283681" y="6877200"/>
                    </a:lnTo>
                    <a:lnTo>
                      <a:pt x="0" y="68867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25" name="Google Shape;76;p14"/>
            <p:cNvSpPr txBox="1"/>
            <p:nvPr userDrawn="1"/>
          </p:nvSpPr>
          <p:spPr bwMode="auto">
            <a:xfrm>
              <a:off x="4870125"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26" name="Group 25"/>
            <p:cNvGrpSpPr/>
            <p:nvPr userDrawn="1"/>
          </p:nvGrpSpPr>
          <p:grpSpPr bwMode="auto">
            <a:xfrm>
              <a:off x="7202759" y="6331262"/>
              <a:ext cx="1318306" cy="380114"/>
              <a:chOff x="24456" y="4772029"/>
              <a:chExt cx="1318306" cy="380114"/>
            </a:xfrm>
          </p:grpSpPr>
          <p:pic>
            <p:nvPicPr>
              <p:cNvPr id="28" name="Picture 27"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29"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2" name="Title 1"/>
          <p:cNvSpPr>
            <a:spLocks noGrp="1"/>
          </p:cNvSpPr>
          <p:nvPr>
            <p:ph type="title"/>
          </p:nvPr>
        </p:nvSpPr>
        <p:spPr bwMode="auto">
          <a:xfrm>
            <a:off x="249667" y="5401251"/>
            <a:ext cx="3198383" cy="710624"/>
          </a:xfrm>
        </p:spPr>
        <p:txBody>
          <a:bodyPr anchor="b">
            <a:noAutofit/>
          </a:bodyPr>
          <a:lstStyle>
            <a:lvl1pPr>
              <a:lnSpc>
                <a:spcPct val="100000"/>
              </a:lnSpc>
              <a:defRPr sz="2000">
                <a:solidFill>
                  <a:schemeClr val="accent1"/>
                </a:solidFill>
                <a:latin typeface="Roboto"/>
                <a:ea typeface="Roboto"/>
              </a:defRPr>
            </a:lvl1pPr>
          </a:lstStyle>
          <a:p>
            <a:pPr>
              <a:defRPr/>
            </a:pPr>
            <a:r>
              <a:rPr lang="en-US"/>
              <a:t>Click to edit Master title style</a:t>
            </a:r>
            <a:endParaRPr lang="en-GB"/>
          </a:p>
        </p:txBody>
      </p:sp>
      <p:sp>
        <p:nvSpPr>
          <p:cNvPr id="24" name="Text Placeholder 19"/>
          <p:cNvSpPr>
            <a:spLocks noGrp="1"/>
          </p:cNvSpPr>
          <p:nvPr>
            <p:ph type="body" sz="quarter" idx="14"/>
          </p:nvPr>
        </p:nvSpPr>
        <p:spPr bwMode="auto">
          <a:xfrm>
            <a:off x="4810126" y="1122362"/>
            <a:ext cx="6705600" cy="4989514"/>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sp>
        <p:nvSpPr>
          <p:cNvPr id="32"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pic>
        <p:nvPicPr>
          <p:cNvPr id="16" name="Picture 15"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Quote">
    <p:spTree>
      <p:nvGrpSpPr>
        <p:cNvPr id="1" name=""/>
        <p:cNvGrpSpPr/>
        <p:nvPr/>
      </p:nvGrpSpPr>
      <p:grpSpPr bwMode="auto">
        <a:xfrm>
          <a:off x="0" y="0"/>
          <a:ext cx="0" cy="0"/>
          <a:chOff x="0" y="0"/>
          <a:chExt cx="0" cy="0"/>
        </a:xfrm>
      </p:grpSpPr>
      <p:sp>
        <p:nvSpPr>
          <p:cNvPr id="39"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6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grpSp>
        <p:nvGrpSpPr>
          <p:cNvPr id="27" name="Group 26"/>
          <p:cNvGrpSpPr/>
          <p:nvPr userDrawn="1"/>
        </p:nvGrpSpPr>
        <p:grpSpPr bwMode="auto">
          <a:xfrm>
            <a:off x="-26291" y="-9673"/>
            <a:ext cx="11170256" cy="6877200"/>
            <a:chOff x="-1969391" y="-9673"/>
            <a:chExt cx="11170256" cy="6877200"/>
          </a:xfrm>
        </p:grpSpPr>
        <p:grpSp>
          <p:nvGrpSpPr>
            <p:cNvPr id="28" name="Group 27"/>
            <p:cNvGrpSpPr/>
            <p:nvPr userDrawn="1"/>
          </p:nvGrpSpPr>
          <p:grpSpPr bwMode="auto">
            <a:xfrm>
              <a:off x="-1969391" y="-9673"/>
              <a:ext cx="11170256" cy="6877200"/>
              <a:chOff x="-1969391" y="-9673"/>
              <a:chExt cx="11170256" cy="6877200"/>
            </a:xfrm>
          </p:grpSpPr>
          <p:sp>
            <p:nvSpPr>
              <p:cNvPr id="33"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34" name="Rectangle 14"/>
              <p:cNvSpPr/>
              <p:nvPr userDrawn="1"/>
            </p:nvSpPr>
            <p:spPr bwMode="auto">
              <a:xfrm>
                <a:off x="-1969391"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29"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30" name="Group 29"/>
            <p:cNvGrpSpPr/>
            <p:nvPr userDrawn="1"/>
          </p:nvGrpSpPr>
          <p:grpSpPr bwMode="auto">
            <a:xfrm>
              <a:off x="7202759" y="6331262"/>
              <a:ext cx="1318306" cy="380114"/>
              <a:chOff x="24456" y="4772029"/>
              <a:chExt cx="1318306" cy="380114"/>
            </a:xfrm>
          </p:grpSpPr>
          <p:pic>
            <p:nvPicPr>
              <p:cNvPr id="31" name="Picture 30"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32"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26" name="Google Shape;32;p6"/>
          <p:cNvSpPr txBox="1"/>
          <p:nvPr userDrawn="1"/>
        </p:nvSpPr>
        <p:spPr bwMode="auto">
          <a:xfrm>
            <a:off x="799645" y="1612075"/>
            <a:ext cx="1957200" cy="653700"/>
          </a:xfrm>
          <a:prstGeom prst="rect">
            <a:avLst/>
          </a:prstGeom>
          <a:noFill/>
          <a:ln>
            <a:noFill/>
          </a:ln>
        </p:spPr>
        <p:txBody>
          <a:bodyPr spcFirstLastPara="1" wrap="square" lIns="91425" tIns="91425" rIns="91425" bIns="91425" anchor="t" anchorCtr="0">
            <a:noAutofit/>
          </a:bodyPr>
          <a:lstStyle/>
          <a:p>
            <a:pPr marL="0" lvl="0" indent="0" algn="l">
              <a:lnSpc>
                <a:spcPct val="100000"/>
              </a:lnSpc>
              <a:spcBef>
                <a:spcPts val="0"/>
              </a:spcBef>
              <a:spcAft>
                <a:spcPts val="0"/>
              </a:spcAft>
              <a:buNone/>
              <a:defRPr/>
            </a:pPr>
            <a:r>
              <a:rPr lang="en" sz="11500">
                <a:solidFill>
                  <a:schemeClr val="dk2"/>
                </a:solidFill>
                <a:latin typeface="Montserrat"/>
                <a:ea typeface="Montserrat"/>
                <a:cs typeface="Montserrat"/>
              </a:rPr>
              <a:t>“</a:t>
            </a:r>
            <a:endParaRPr sz="11500">
              <a:solidFill>
                <a:schemeClr val="dk2"/>
              </a:solidFill>
              <a:latin typeface="Montserrat"/>
              <a:ea typeface="Montserrat"/>
              <a:cs typeface="Montserrat"/>
            </a:endParaRPr>
          </a:p>
        </p:txBody>
      </p:sp>
      <p:sp>
        <p:nvSpPr>
          <p:cNvPr id="38" name="Text Placeholder 26"/>
          <p:cNvSpPr>
            <a:spLocks noGrp="1"/>
          </p:cNvSpPr>
          <p:nvPr>
            <p:ph type="body" sz="quarter" idx="15"/>
          </p:nvPr>
        </p:nvSpPr>
        <p:spPr bwMode="auto">
          <a:xfrm>
            <a:off x="799645" y="2800350"/>
            <a:ext cx="7801430" cy="3311526"/>
          </a:xfrm>
        </p:spPr>
        <p:txBody>
          <a:bodyPr lIns="180000" tIns="180000" rIns="180000" bIns="180000">
            <a:noAutofit/>
          </a:bodyPr>
          <a:lstStyle>
            <a:lvl1pPr marL="0" indent="0">
              <a:lnSpc>
                <a:spcPct val="100000"/>
              </a:lnSpc>
              <a:buNone/>
              <a:defRPr sz="3200">
                <a:latin typeface="Arial"/>
                <a:cs typeface="Arial"/>
              </a:defRPr>
            </a:lvl1pPr>
            <a:lvl2pPr marL="457200" indent="0">
              <a:buNone/>
              <a:defRPr/>
            </a:lvl2pPr>
          </a:lstStyle>
          <a:p>
            <a:pPr lvl="0">
              <a:defRPr/>
            </a:pPr>
            <a:r>
              <a:rPr lang="en-US"/>
              <a:t>Click to edit Master text styles</a:t>
            </a:r>
            <a:endParaRPr/>
          </a:p>
        </p:txBody>
      </p:sp>
      <p:pic>
        <p:nvPicPr>
          <p:cNvPr id="15" name="Picture 14"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1 Title, 1 Column Wide">
    <p:spTree>
      <p:nvGrpSpPr>
        <p:cNvPr id="1" name=""/>
        <p:cNvGrpSpPr/>
        <p:nvPr/>
      </p:nvGrpSpPr>
      <p:grpSpPr bwMode="auto">
        <a:xfrm>
          <a:off x="0" y="0"/>
          <a:ext cx="0" cy="0"/>
          <a:chOff x="0" y="0"/>
          <a:chExt cx="0" cy="0"/>
        </a:xfrm>
      </p:grpSpPr>
      <p:sp>
        <p:nvSpPr>
          <p:cNvPr id="19"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grpSp>
        <p:nvGrpSpPr>
          <p:cNvPr id="27" name="Group 26"/>
          <p:cNvGrpSpPr/>
          <p:nvPr userDrawn="1"/>
        </p:nvGrpSpPr>
        <p:grpSpPr bwMode="auto">
          <a:xfrm>
            <a:off x="-26291" y="-9673"/>
            <a:ext cx="11170256" cy="6877200"/>
            <a:chOff x="-1969391" y="-9673"/>
            <a:chExt cx="11170256" cy="6877200"/>
          </a:xfrm>
        </p:grpSpPr>
        <p:grpSp>
          <p:nvGrpSpPr>
            <p:cNvPr id="28" name="Group 27"/>
            <p:cNvGrpSpPr/>
            <p:nvPr userDrawn="1"/>
          </p:nvGrpSpPr>
          <p:grpSpPr bwMode="auto">
            <a:xfrm>
              <a:off x="-1969391" y="-9673"/>
              <a:ext cx="11170256" cy="6877200"/>
              <a:chOff x="-1969391" y="-9673"/>
              <a:chExt cx="11170256" cy="6877200"/>
            </a:xfrm>
          </p:grpSpPr>
          <p:sp>
            <p:nvSpPr>
              <p:cNvPr id="33"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34" name="Rectangle 14"/>
              <p:cNvSpPr/>
              <p:nvPr userDrawn="1"/>
            </p:nvSpPr>
            <p:spPr bwMode="auto">
              <a:xfrm>
                <a:off x="-1969391"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29"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30" name="Group 29"/>
            <p:cNvGrpSpPr/>
            <p:nvPr userDrawn="1"/>
          </p:nvGrpSpPr>
          <p:grpSpPr bwMode="auto">
            <a:xfrm>
              <a:off x="7202759" y="6331262"/>
              <a:ext cx="1318306" cy="380114"/>
              <a:chOff x="24456" y="4772029"/>
              <a:chExt cx="1318306" cy="380114"/>
            </a:xfrm>
          </p:grpSpPr>
          <p:pic>
            <p:nvPicPr>
              <p:cNvPr id="31" name="Picture 30"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32"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17" name="Text Placeholder 26"/>
          <p:cNvSpPr>
            <a:spLocks noGrp="1"/>
          </p:cNvSpPr>
          <p:nvPr>
            <p:ph type="body" sz="quarter" idx="17"/>
          </p:nvPr>
        </p:nvSpPr>
        <p:spPr bwMode="auto">
          <a:xfrm>
            <a:off x="240690" y="1632247"/>
            <a:ext cx="7874609" cy="4479628"/>
          </a:xfrm>
        </p:spPr>
        <p:txBody>
          <a:bodyPr lIns="90000" tIns="90000" rIns="90000" bIns="90000">
            <a:noAutofit/>
          </a:bodyPr>
          <a:lstStyle>
            <a:lvl1pPr marL="361950" indent="-361950">
              <a:lnSpc>
                <a:spcPct val="100000"/>
              </a:lnSpc>
              <a:defRPr sz="2000">
                <a:latin typeface="Arial"/>
                <a:cs typeface="Arial"/>
              </a:defRPr>
            </a:lvl1pPr>
            <a:lvl2pPr marL="742950" indent="-285750">
              <a:buFont typeface="Montserrat"/>
              <a:buChar char="▷"/>
              <a:defRPr sz="1800">
                <a:latin typeface="Arial"/>
                <a:cs typeface="Arial"/>
              </a:defRPr>
            </a:lvl2pPr>
            <a:lvl3pPr>
              <a:defRPr sz="1600">
                <a:latin typeface="Arial"/>
                <a:cs typeface="Arial"/>
              </a:defRPr>
            </a:lvl3pPr>
            <a:lvl4pPr>
              <a:defRPr sz="1400">
                <a:latin typeface="Arial"/>
                <a:cs typeface="Arial"/>
              </a:defRPr>
            </a:lvl4pPr>
            <a:lvl5pPr>
              <a:defRPr sz="1200">
                <a:latin typeface="Arial"/>
                <a:cs typeface="Arial"/>
              </a:defRPr>
            </a:lvl5pPr>
            <a:lvl6pPr>
              <a:defRPr sz="1100">
                <a:latin typeface="Arial"/>
                <a:cs typeface="Arial"/>
              </a:defRPr>
            </a:lvl6pPr>
          </a:lstStyle>
          <a:p>
            <a:pPr lvl="0">
              <a:defRPr/>
            </a:pPr>
            <a:endParaRPr lang="en-GB"/>
          </a:p>
          <a:p>
            <a:pPr lvl="1">
              <a:defRPr/>
            </a:pPr>
            <a:endParaRPr lang="en-GB"/>
          </a:p>
          <a:p>
            <a:pPr lvl="2">
              <a:defRPr/>
            </a:pPr>
            <a:endParaRPr lang="en-GB"/>
          </a:p>
          <a:p>
            <a:pPr lvl="3">
              <a:defRPr/>
            </a:pPr>
            <a:endParaRPr lang="en-GB"/>
          </a:p>
          <a:p>
            <a:pPr lvl="4">
              <a:defRPr/>
            </a:pPr>
            <a:endParaRPr lang="en-GB"/>
          </a:p>
          <a:p>
            <a:pPr lvl="5">
              <a:defRPr/>
            </a:pPr>
            <a:endParaRPr lang="en-GB"/>
          </a:p>
        </p:txBody>
      </p:sp>
      <p:sp>
        <p:nvSpPr>
          <p:cNvPr id="23" name="Title 1"/>
          <p:cNvSpPr>
            <a:spLocks noGrp="1"/>
          </p:cNvSpPr>
          <p:nvPr>
            <p:ph type="title"/>
          </p:nvPr>
        </p:nvSpPr>
        <p:spPr bwMode="auto">
          <a:xfrm>
            <a:off x="240690" y="773050"/>
            <a:ext cx="7493610" cy="710624"/>
          </a:xfrm>
        </p:spPr>
        <p:txBody>
          <a:bodyPr anchor="b">
            <a:noAutofit/>
          </a:bodyPr>
          <a:lstStyle>
            <a:lvl1pPr>
              <a:lnSpc>
                <a:spcPct val="100000"/>
              </a:lnSpc>
              <a:defRPr sz="2400">
                <a:solidFill>
                  <a:schemeClr val="accent1"/>
                </a:solidFill>
                <a:latin typeface="Roboto"/>
                <a:ea typeface="Roboto"/>
              </a:defRPr>
            </a:lvl1pPr>
          </a:lstStyle>
          <a:p>
            <a:pPr>
              <a:defRPr/>
            </a:pPr>
            <a:r>
              <a:rPr lang="en-US"/>
              <a:t>Click to edit Master title style</a:t>
            </a:r>
            <a:endParaRPr lang="en-GB"/>
          </a:p>
        </p:txBody>
      </p:sp>
      <p:pic>
        <p:nvPicPr>
          <p:cNvPr id="15" name="Picture 14"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Comparison">
    <p:spTree>
      <p:nvGrpSpPr>
        <p:cNvPr id="1" name=""/>
        <p:cNvGrpSpPr/>
        <p:nvPr/>
      </p:nvGrpSpPr>
      <p:grpSpPr bwMode="auto">
        <a:xfrm>
          <a:off x="0" y="0"/>
          <a:ext cx="0" cy="0"/>
          <a:chOff x="0" y="0"/>
          <a:chExt cx="0" cy="0"/>
        </a:xfrm>
      </p:grpSpPr>
      <p:sp>
        <p:nvSpPr>
          <p:cNvPr id="36"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grpSp>
        <p:nvGrpSpPr>
          <p:cNvPr id="37" name="Group 36"/>
          <p:cNvGrpSpPr/>
          <p:nvPr userDrawn="1"/>
        </p:nvGrpSpPr>
        <p:grpSpPr bwMode="auto">
          <a:xfrm>
            <a:off x="-26291" y="-9673"/>
            <a:ext cx="11170256" cy="6877200"/>
            <a:chOff x="-1969391" y="-9673"/>
            <a:chExt cx="11170256" cy="6877200"/>
          </a:xfrm>
        </p:grpSpPr>
        <p:grpSp>
          <p:nvGrpSpPr>
            <p:cNvPr id="38" name="Group 37"/>
            <p:cNvGrpSpPr/>
            <p:nvPr userDrawn="1"/>
          </p:nvGrpSpPr>
          <p:grpSpPr bwMode="auto">
            <a:xfrm>
              <a:off x="-1969391" y="-9673"/>
              <a:ext cx="11170256" cy="6877200"/>
              <a:chOff x="-1969391" y="-9673"/>
              <a:chExt cx="11170256" cy="6877200"/>
            </a:xfrm>
          </p:grpSpPr>
          <p:sp>
            <p:nvSpPr>
              <p:cNvPr id="43"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44" name="Rectangle 14"/>
              <p:cNvSpPr/>
              <p:nvPr userDrawn="1"/>
            </p:nvSpPr>
            <p:spPr bwMode="auto">
              <a:xfrm>
                <a:off x="-1969391"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39"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40" name="Group 39"/>
            <p:cNvGrpSpPr/>
            <p:nvPr userDrawn="1"/>
          </p:nvGrpSpPr>
          <p:grpSpPr bwMode="auto">
            <a:xfrm>
              <a:off x="7202759" y="6331262"/>
              <a:ext cx="1318306" cy="380114"/>
              <a:chOff x="24456" y="4772029"/>
              <a:chExt cx="1318306" cy="380114"/>
            </a:xfrm>
          </p:grpSpPr>
          <p:pic>
            <p:nvPicPr>
              <p:cNvPr id="41" name="Picture 40"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42"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cs typeface="Arial"/>
                  </a:rPr>
                  <a:t>@nercdsh</a:t>
                </a:r>
                <a:endParaRPr/>
              </a:p>
            </p:txBody>
          </p:sp>
        </p:grpSp>
      </p:grpSp>
      <p:sp>
        <p:nvSpPr>
          <p:cNvPr id="3" name="Text Placeholder 2"/>
          <p:cNvSpPr>
            <a:spLocks noGrp="1"/>
          </p:cNvSpPr>
          <p:nvPr>
            <p:ph type="body" idx="1"/>
          </p:nvPr>
        </p:nvSpPr>
        <p:spPr bwMode="auto">
          <a:xfrm>
            <a:off x="240689" y="1586590"/>
            <a:ext cx="3780000" cy="823912"/>
          </a:xfrm>
        </p:spPr>
        <p:txBody>
          <a:bodyPr anchor="t">
            <a:normAutofit/>
          </a:bodyPr>
          <a:lstStyle>
            <a:lvl1pPr marL="0" indent="0">
              <a:lnSpc>
                <a:spcPct val="100000"/>
              </a:lnSpc>
              <a:buNone/>
              <a:defRPr sz="2400" b="1">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240690" y="2543175"/>
            <a:ext cx="3789526" cy="3568700"/>
          </a:xfrm>
        </p:spPr>
        <p:txBody>
          <a:bodyPr>
            <a:normAutofit/>
          </a:bodyPr>
          <a:lstStyle>
            <a:lvl1pPr>
              <a:lnSpc>
                <a:spcPct val="100000"/>
              </a:lnSpc>
              <a:defRPr sz="2000">
                <a:latin typeface="Arial"/>
                <a:cs typeface="Arial"/>
              </a:defRPr>
            </a:lvl1pPr>
            <a:lvl2pPr>
              <a:lnSpc>
                <a:spcPct val="100000"/>
              </a:lnSpc>
              <a:defRPr sz="1800">
                <a:latin typeface="Arial"/>
                <a:cs typeface="Arial"/>
              </a:defRPr>
            </a:lvl2pPr>
            <a:lvl3pPr>
              <a:lnSpc>
                <a:spcPct val="100000"/>
              </a:lnSpc>
              <a:defRPr sz="1600">
                <a:latin typeface="Arial"/>
                <a:cs typeface="Arial"/>
              </a:defRPr>
            </a:lvl3pPr>
            <a:lvl4pPr>
              <a:lnSpc>
                <a:spcPct val="100000"/>
              </a:lnSpc>
              <a:defRPr sz="1400">
                <a:latin typeface="Arial"/>
                <a:cs typeface="Arial"/>
              </a:defRPr>
            </a:lvl4pPr>
            <a:lvl5pPr>
              <a:lnSpc>
                <a:spcPct val="100000"/>
              </a:lnSpc>
              <a:defRPr sz="1400">
                <a:latin typeface="Arial"/>
                <a:cs typeface="Aria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10"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47" name="Text Placeholder 2"/>
          <p:cNvSpPr>
            <a:spLocks noGrp="1"/>
          </p:cNvSpPr>
          <p:nvPr>
            <p:ph type="body" idx="17"/>
          </p:nvPr>
        </p:nvSpPr>
        <p:spPr bwMode="auto">
          <a:xfrm>
            <a:off x="4335292" y="1586590"/>
            <a:ext cx="3780000" cy="823912"/>
          </a:xfrm>
        </p:spPr>
        <p:txBody>
          <a:bodyPr anchor="t">
            <a:normAutofit/>
          </a:bodyPr>
          <a:lstStyle>
            <a:lvl1pPr marL="0" indent="0">
              <a:lnSpc>
                <a:spcPct val="100000"/>
              </a:lnSpc>
              <a:buNone/>
              <a:defRPr sz="2400" b="1">
                <a:latin typeface="Arial"/>
                <a:cs typeface="Aria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defRPr/>
            </a:pPr>
            <a:r>
              <a:rPr lang="en-US"/>
              <a:t>Click to edit Master text styles</a:t>
            </a:r>
            <a:endParaRPr/>
          </a:p>
        </p:txBody>
      </p:sp>
      <p:sp>
        <p:nvSpPr>
          <p:cNvPr id="48" name="Content Placeholder 3"/>
          <p:cNvSpPr>
            <a:spLocks noGrp="1"/>
          </p:cNvSpPr>
          <p:nvPr>
            <p:ph sz="half" idx="18"/>
          </p:nvPr>
        </p:nvSpPr>
        <p:spPr bwMode="auto">
          <a:xfrm>
            <a:off x="4335292" y="2543175"/>
            <a:ext cx="3780001" cy="3568700"/>
          </a:xfrm>
        </p:spPr>
        <p:txBody>
          <a:bodyPr>
            <a:normAutofit/>
          </a:bodyPr>
          <a:lstStyle>
            <a:lvl1pPr>
              <a:lnSpc>
                <a:spcPct val="100000"/>
              </a:lnSpc>
              <a:defRPr sz="2000">
                <a:latin typeface="Arial"/>
                <a:cs typeface="Arial"/>
              </a:defRPr>
            </a:lvl1pPr>
            <a:lvl2pPr>
              <a:lnSpc>
                <a:spcPct val="100000"/>
              </a:lnSpc>
              <a:defRPr sz="1800">
                <a:latin typeface="Arial"/>
                <a:cs typeface="Arial"/>
              </a:defRPr>
            </a:lvl2pPr>
            <a:lvl3pPr>
              <a:lnSpc>
                <a:spcPct val="100000"/>
              </a:lnSpc>
              <a:defRPr sz="1600">
                <a:latin typeface="Arial"/>
                <a:cs typeface="Arial"/>
              </a:defRPr>
            </a:lvl3pPr>
            <a:lvl4pPr>
              <a:lnSpc>
                <a:spcPct val="100000"/>
              </a:lnSpc>
              <a:defRPr sz="1400">
                <a:latin typeface="Arial"/>
                <a:cs typeface="Arial"/>
              </a:defRPr>
            </a:lvl4pPr>
            <a:lvl5pPr>
              <a:lnSpc>
                <a:spcPct val="100000"/>
              </a:lnSpc>
              <a:defRPr sz="1400">
                <a:latin typeface="Arial"/>
                <a:cs typeface="Arial"/>
              </a:defRPr>
            </a:lvl5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en-GB"/>
          </a:p>
        </p:txBody>
      </p:sp>
      <p:sp>
        <p:nvSpPr>
          <p:cNvPr id="51" name="Title 1"/>
          <p:cNvSpPr>
            <a:spLocks noGrp="1"/>
          </p:cNvSpPr>
          <p:nvPr>
            <p:ph type="title"/>
          </p:nvPr>
        </p:nvSpPr>
        <p:spPr bwMode="auto">
          <a:xfrm>
            <a:off x="240690" y="774000"/>
            <a:ext cx="7493610" cy="710624"/>
          </a:xfrm>
        </p:spPr>
        <p:txBody>
          <a:bodyPr anchor="b">
            <a:noAutofit/>
          </a:bodyPr>
          <a:lstStyle>
            <a:lvl1pPr>
              <a:lnSpc>
                <a:spcPct val="100000"/>
              </a:lnSpc>
              <a:defRPr sz="2400">
                <a:solidFill>
                  <a:schemeClr val="accent1"/>
                </a:solidFill>
                <a:latin typeface="Roboto"/>
                <a:ea typeface="Roboto"/>
              </a:defRPr>
            </a:lvl1pPr>
          </a:lstStyle>
          <a:p>
            <a:pPr>
              <a:defRPr/>
            </a:pPr>
            <a:r>
              <a:rPr lang="en-US"/>
              <a:t>Click to edit Master title style</a:t>
            </a:r>
            <a:endParaRPr lang="en-GB"/>
          </a:p>
        </p:txBody>
      </p:sp>
      <p:pic>
        <p:nvPicPr>
          <p:cNvPr id="19" name="Picture 18"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Content with Caption">
    <p:spTree>
      <p:nvGrpSpPr>
        <p:cNvPr id="1" name=""/>
        <p:cNvGrpSpPr/>
        <p:nvPr/>
      </p:nvGrpSpPr>
      <p:grpSpPr bwMode="auto">
        <a:xfrm>
          <a:off x="0" y="0"/>
          <a:ext cx="0" cy="0"/>
          <a:chOff x="0" y="0"/>
          <a:chExt cx="0" cy="0"/>
        </a:xfrm>
      </p:grpSpPr>
      <p:grpSp>
        <p:nvGrpSpPr>
          <p:cNvPr id="35" name="Group 34"/>
          <p:cNvGrpSpPr/>
          <p:nvPr userDrawn="1"/>
        </p:nvGrpSpPr>
        <p:grpSpPr bwMode="auto">
          <a:xfrm>
            <a:off x="-26291" y="-9673"/>
            <a:ext cx="11170257" cy="6877200"/>
            <a:chOff x="-1969392" y="-9673"/>
            <a:chExt cx="11170257" cy="6877200"/>
          </a:xfrm>
        </p:grpSpPr>
        <p:grpSp>
          <p:nvGrpSpPr>
            <p:cNvPr id="36" name="Group 35"/>
            <p:cNvGrpSpPr/>
            <p:nvPr userDrawn="1"/>
          </p:nvGrpSpPr>
          <p:grpSpPr bwMode="auto">
            <a:xfrm>
              <a:off x="-1969392" y="-9673"/>
              <a:ext cx="11170257" cy="6877200"/>
              <a:chOff x="-1969392" y="-9673"/>
              <a:chExt cx="11170257" cy="6877200"/>
            </a:xfrm>
          </p:grpSpPr>
          <p:sp>
            <p:nvSpPr>
              <p:cNvPr id="41" name="Rectangle 14"/>
              <p:cNvSpPr/>
              <p:nvPr userDrawn="1"/>
            </p:nvSpPr>
            <p:spPr bwMode="auto">
              <a:xfrm>
                <a:off x="-1969391" y="-3959"/>
                <a:ext cx="11170256" cy="686196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0 w 11170256"/>
                  <a:gd name="connsiteY0" fmla="*/ 3810 h 6861960"/>
                  <a:gd name="connsiteX1" fmla="*/ 8297516 w 11170256"/>
                  <a:gd name="connsiteY1" fmla="*/ 0 h 6861960"/>
                  <a:gd name="connsiteX2" fmla="*/ 11170256 w 11170256"/>
                  <a:gd name="connsiteY2" fmla="*/ 6861960 h 6861960"/>
                  <a:gd name="connsiteX3" fmla="*/ 2228850 w 11170256"/>
                  <a:gd name="connsiteY3" fmla="*/ 6861960 h 6861960"/>
                  <a:gd name="connsiteX4" fmla="*/ 0 w 11170256"/>
                  <a:gd name="connsiteY4" fmla="*/ 3810 h 6861960"/>
                  <a:gd name="connsiteX0" fmla="*/ 0 w 11170256"/>
                  <a:gd name="connsiteY0" fmla="*/ 3810 h 6861960"/>
                  <a:gd name="connsiteX1" fmla="*/ 8297516 w 11170256"/>
                  <a:gd name="connsiteY1" fmla="*/ 0 h 6861960"/>
                  <a:gd name="connsiteX2" fmla="*/ 11170256 w 11170256"/>
                  <a:gd name="connsiteY2" fmla="*/ 6861960 h 6861960"/>
                  <a:gd name="connsiteX3" fmla="*/ 19050 w 11170256"/>
                  <a:gd name="connsiteY3" fmla="*/ 6861960 h 6861960"/>
                  <a:gd name="connsiteX4" fmla="*/ 0 w 11170256"/>
                  <a:gd name="connsiteY4" fmla="*/ 3810 h 68619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0256" h="6861960" extrusionOk="0">
                    <a:moveTo>
                      <a:pt x="0" y="3810"/>
                    </a:moveTo>
                    <a:lnTo>
                      <a:pt x="8297516" y="0"/>
                    </a:lnTo>
                    <a:lnTo>
                      <a:pt x="11170256" y="6861960"/>
                    </a:lnTo>
                    <a:lnTo>
                      <a:pt x="19050" y="6861960"/>
                    </a:lnTo>
                    <a:lnTo>
                      <a:pt x="0" y="381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42" name="Rectangle 14"/>
              <p:cNvSpPr/>
              <p:nvPr userDrawn="1"/>
            </p:nvSpPr>
            <p:spPr bwMode="auto">
              <a:xfrm>
                <a:off x="-1969392" y="-9673"/>
                <a:ext cx="10894033"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1171575 w 8941406"/>
                  <a:gd name="connsiteY0" fmla="*/ 470535 h 6861960"/>
                  <a:gd name="connsiteX1" fmla="*/ 6068666 w 8941406"/>
                  <a:gd name="connsiteY1" fmla="*/ 0 h 6861960"/>
                  <a:gd name="connsiteX2" fmla="*/ 8941406 w 8941406"/>
                  <a:gd name="connsiteY2" fmla="*/ 6861960 h 6861960"/>
                  <a:gd name="connsiteX3" fmla="*/ 0 w 8941406"/>
                  <a:gd name="connsiteY3" fmla="*/ 6861960 h 6861960"/>
                  <a:gd name="connsiteX4" fmla="*/ 1171575 w 8941406"/>
                  <a:gd name="connsiteY4" fmla="*/ 470535 h 6861960"/>
                  <a:gd name="connsiteX0" fmla="*/ 0 w 10874981"/>
                  <a:gd name="connsiteY0" fmla="*/ 3810 h 6861960"/>
                  <a:gd name="connsiteX1" fmla="*/ 8002241 w 10874981"/>
                  <a:gd name="connsiteY1" fmla="*/ 0 h 6861960"/>
                  <a:gd name="connsiteX2" fmla="*/ 10874981 w 10874981"/>
                  <a:gd name="connsiteY2" fmla="*/ 6861960 h 6861960"/>
                  <a:gd name="connsiteX3" fmla="*/ 1933575 w 10874981"/>
                  <a:gd name="connsiteY3" fmla="*/ 6861960 h 6861960"/>
                  <a:gd name="connsiteX4" fmla="*/ 0 w 10874981"/>
                  <a:gd name="connsiteY4" fmla="*/ 3810 h 6861960"/>
                  <a:gd name="connsiteX0" fmla="*/ 9525 w 10884506"/>
                  <a:gd name="connsiteY0" fmla="*/ 3810 h 6871485"/>
                  <a:gd name="connsiteX1" fmla="*/ 8011766 w 10884506"/>
                  <a:gd name="connsiteY1" fmla="*/ 0 h 6871485"/>
                  <a:gd name="connsiteX2" fmla="*/ 10884506 w 10884506"/>
                  <a:gd name="connsiteY2" fmla="*/ 6861960 h 6871485"/>
                  <a:gd name="connsiteX3" fmla="*/ 0 w 10884506"/>
                  <a:gd name="connsiteY3" fmla="*/ 6871485 h 6871485"/>
                  <a:gd name="connsiteX4" fmla="*/ 9525 w 10884506"/>
                  <a:gd name="connsiteY4" fmla="*/ 3810 h 6871485"/>
                  <a:gd name="connsiteX0" fmla="*/ 0 w 10884506"/>
                  <a:gd name="connsiteY0" fmla="*/ 0 h 6877200"/>
                  <a:gd name="connsiteX1" fmla="*/ 8011766 w 10884506"/>
                  <a:gd name="connsiteY1" fmla="*/ 5715 h 6877200"/>
                  <a:gd name="connsiteX2" fmla="*/ 10884506 w 10884506"/>
                  <a:gd name="connsiteY2" fmla="*/ 6867675 h 6877200"/>
                  <a:gd name="connsiteX3" fmla="*/ 0 w 10884506"/>
                  <a:gd name="connsiteY3" fmla="*/ 6877200 h 6877200"/>
                  <a:gd name="connsiteX4" fmla="*/ 0 w 10884506"/>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4506" h="6877200" extrusionOk="0">
                    <a:moveTo>
                      <a:pt x="0" y="0"/>
                    </a:moveTo>
                    <a:lnTo>
                      <a:pt x="8011766" y="5715"/>
                    </a:lnTo>
                    <a:lnTo>
                      <a:pt x="10884506" y="6867675"/>
                    </a:lnTo>
                    <a:lnTo>
                      <a:pt x="0" y="68772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37" name="Google Shape;76;p14"/>
            <p:cNvSpPr txBox="1"/>
            <p:nvPr userDrawn="1"/>
          </p:nvSpPr>
          <p:spPr bwMode="auto">
            <a:xfrm>
              <a:off x="-1730700"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digital-solutions.uk</a:t>
              </a:r>
              <a:endParaRPr/>
            </a:p>
          </p:txBody>
        </p:sp>
        <p:grpSp>
          <p:nvGrpSpPr>
            <p:cNvPr id="38" name="Group 37"/>
            <p:cNvGrpSpPr/>
            <p:nvPr userDrawn="1"/>
          </p:nvGrpSpPr>
          <p:grpSpPr bwMode="auto">
            <a:xfrm>
              <a:off x="7202759" y="6331262"/>
              <a:ext cx="1318306" cy="380114"/>
              <a:chOff x="24456" y="4772029"/>
              <a:chExt cx="1318306" cy="380114"/>
            </a:xfrm>
          </p:grpSpPr>
          <p:pic>
            <p:nvPicPr>
              <p:cNvPr id="39" name="Picture 38" descr="Shape&#10;&#10;Description automatically generated with low confidence"/>
              <p:cNvPicPr>
                <a:picLocks noChangeAspect="1"/>
              </p:cNvPicPr>
              <p:nvPr userDrawn="1"/>
            </p:nvPicPr>
            <p:blipFill>
              <a:blip r:embed="rId2"/>
              <a:stretch/>
            </p:blipFill>
            <p:spPr bwMode="auto">
              <a:xfrm>
                <a:off x="24456" y="4873074"/>
                <a:ext cx="216000" cy="216000"/>
              </a:xfrm>
              <a:prstGeom prst="rect">
                <a:avLst/>
              </a:prstGeom>
            </p:spPr>
          </p:pic>
          <p:sp>
            <p:nvSpPr>
              <p:cNvPr id="40"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3" name="Content Placeholder 2"/>
          <p:cNvSpPr>
            <a:spLocks noGrp="1"/>
          </p:cNvSpPr>
          <p:nvPr>
            <p:ph idx="1"/>
          </p:nvPr>
        </p:nvSpPr>
        <p:spPr bwMode="auto">
          <a:xfrm>
            <a:off x="240690" y="867098"/>
            <a:ext cx="7665060" cy="4539351"/>
          </a:xfrm>
        </p:spPr>
        <p:txBody>
          <a:bodyPr/>
          <a:lstStyle>
            <a:lvl1pPr marL="0" indent="0">
              <a:lnSpc>
                <a:spcPct val="100000"/>
              </a:lnSpc>
              <a:buNone/>
              <a:defRPr sz="3200">
                <a:latin typeface="Arial"/>
                <a:cs typeface="Aria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endParaRPr lang="en-GB"/>
          </a:p>
        </p:txBody>
      </p:sp>
      <p:sp>
        <p:nvSpPr>
          <p:cNvPr id="8" name="Slide Number Placeholder 5"/>
          <p:cNvSpPr txBox="1"/>
          <p:nvPr userDrawn="1"/>
        </p:nvSpPr>
        <p:spPr bwMode="auto">
          <a:xfrm>
            <a:off x="11750467" y="6424984"/>
            <a:ext cx="381712" cy="365125"/>
          </a:xfrm>
          <a:prstGeom prst="rect">
            <a:avLst/>
          </a:prstGeom>
        </p:spPr>
        <p:txBody>
          <a:bodyPr anchor="ctr"/>
          <a:lstStyle>
            <a:defPPr>
              <a:defRPr lang="en-US"/>
            </a:defPPr>
            <a:lvl1pPr marL="0" algn="ctr" defTabSz="914377">
              <a:defRPr sz="1050">
                <a:solidFill>
                  <a:schemeClr val="bg1"/>
                </a:solidFill>
                <a:latin typeface="Montserra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a:lstStyle>
          <a:p>
            <a:pPr>
              <a:lnSpc>
                <a:spcPct val="100000"/>
              </a:lnSpc>
              <a:defRPr/>
            </a:pPr>
            <a:fld id="{536C7C7B-A62A-4BBE-8610-8EC55400E6E9}" type="slidenum">
              <a:rPr lang="en-GB">
                <a:latin typeface="Roboto"/>
                <a:ea typeface="Roboto"/>
              </a:rPr>
              <a:t>‹#›</a:t>
            </a:fld>
            <a:endParaRPr lang="en-GB">
              <a:latin typeface="Roboto"/>
              <a:ea typeface="Roboto"/>
            </a:endParaRPr>
          </a:p>
        </p:txBody>
      </p:sp>
      <p:sp>
        <p:nvSpPr>
          <p:cNvPr id="34" name="Text Placeholder 26"/>
          <p:cNvSpPr>
            <a:spLocks noGrp="1"/>
          </p:cNvSpPr>
          <p:nvPr>
            <p:ph type="body" sz="quarter" idx="18"/>
          </p:nvPr>
        </p:nvSpPr>
        <p:spPr bwMode="auto">
          <a:xfrm>
            <a:off x="240690" y="5553075"/>
            <a:ext cx="9522435" cy="558800"/>
          </a:xfrm>
        </p:spPr>
        <p:txBody>
          <a:bodyPr lIns="90000" tIns="90000" rIns="90000" bIns="90000">
            <a:noAutofit/>
          </a:bodyPr>
          <a:lstStyle>
            <a:lvl1pPr marL="0" indent="0">
              <a:lnSpc>
                <a:spcPct val="100000"/>
              </a:lnSpc>
              <a:buNone/>
              <a:defRPr sz="2000">
                <a:latin typeface="Arial"/>
                <a:cs typeface="Arial"/>
              </a:defRPr>
            </a:lvl1pPr>
            <a:lvl2pPr marL="457200" indent="0">
              <a:buNone/>
              <a:defRPr/>
            </a:lvl2pPr>
          </a:lstStyle>
          <a:p>
            <a:pPr lvl="0">
              <a:defRPr/>
            </a:pPr>
            <a:r>
              <a:rPr lang="en-US"/>
              <a:t>Click to edit Master text styles</a:t>
            </a:r>
            <a:endParaRPr/>
          </a:p>
        </p:txBody>
      </p:sp>
      <p:sp>
        <p:nvSpPr>
          <p:cNvPr id="43" name="Text Placeholder 19"/>
          <p:cNvSpPr>
            <a:spLocks noGrp="1"/>
          </p:cNvSpPr>
          <p:nvPr>
            <p:ph type="body" sz="quarter" idx="16"/>
          </p:nvPr>
        </p:nvSpPr>
        <p:spPr bwMode="auto">
          <a:xfrm>
            <a:off x="9429750" y="1122363"/>
            <a:ext cx="2320717" cy="1420812"/>
          </a:xfrm>
          <a:prstGeom prst="rect">
            <a:avLst/>
          </a:prstGeom>
          <a:solidFill>
            <a:srgbClr val="000000">
              <a:alpha val="20000"/>
            </a:srgbClr>
          </a:solidFill>
        </p:spPr>
        <p:txBody>
          <a:bodyPr tIns="90000" bIns="90000" anchor="b">
            <a:normAutofit/>
          </a:bodyPr>
          <a:lstStyle>
            <a:lvl1pPr marL="0" indent="0">
              <a:lnSpc>
                <a:spcPct val="100000"/>
              </a:lnSpc>
              <a:spcBef>
                <a:spcPts val="0"/>
              </a:spcBef>
              <a:buNone/>
              <a:defRPr sz="1400">
                <a:solidFill>
                  <a:schemeClr val="bg1"/>
                </a:solidFill>
                <a:latin typeface="Arial"/>
                <a:cs typeface="Aria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defRPr/>
            </a:pPr>
            <a:r>
              <a:rPr lang="en-US"/>
              <a:t>Click to edit Master text styles</a:t>
            </a:r>
            <a:endParaRPr/>
          </a:p>
        </p:txBody>
      </p:sp>
      <p:pic>
        <p:nvPicPr>
          <p:cNvPr id="14" name="Picture 13" descr="Logo, company name&#10;&#10;Description automatically generated"/>
          <p:cNvPicPr>
            <a:picLocks noChangeAspect="1"/>
          </p:cNvPicPr>
          <p:nvPr userDrawn="1"/>
        </p:nvPicPr>
        <p:blipFill>
          <a:blip r:embed="rId3"/>
          <a:stretch/>
        </p:blipFill>
        <p:spPr bwMode="auto">
          <a:xfrm>
            <a:off x="259458" y="197570"/>
            <a:ext cx="988799" cy="46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6.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7.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E863E"/>
        </a:solidFill>
        <a:effectLst/>
      </p:bgPr>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457200" y="1623601"/>
            <a:ext cx="8353425"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457200" y="3162302"/>
            <a:ext cx="8353425" cy="3010576"/>
          </a:xfrm>
          <a:prstGeom prst="rect">
            <a:avLst/>
          </a:prstGeom>
        </p:spPr>
        <p:txBody>
          <a:bodyPr vert="horz" lIns="91440" tIns="45720" rIns="91440" bIns="45720" rtlCol="0">
            <a:normAutofit/>
          </a:bodyPr>
          <a:lstStyle/>
          <a:p>
            <a:pPr lvl="0">
              <a:defRPr/>
            </a:pPr>
            <a:endParaRPr lang="en-GB"/>
          </a:p>
          <a:p>
            <a:pPr lvl="1">
              <a:defRPr/>
            </a:pPr>
            <a:endParaRPr lang="en-GB"/>
          </a:p>
          <a:p>
            <a:pPr lvl="2">
              <a:defRPr/>
            </a:pPr>
            <a:endParaRPr lang="en-GB"/>
          </a:p>
          <a:p>
            <a:pPr lvl="3">
              <a:defRPr/>
            </a:pPr>
            <a:endParaRPr lang="en-GB"/>
          </a:p>
          <a:p>
            <a:pPr lvl="4">
              <a:defRPr/>
            </a:pPr>
            <a:endParaRPr lang="en-GB"/>
          </a:p>
          <a:p>
            <a:pPr lvl="5">
              <a:defRPr/>
            </a:pPr>
            <a:endParaRPr lang="en-GB"/>
          </a:p>
        </p:txBody>
      </p:sp>
      <p:sp>
        <p:nvSpPr>
          <p:cNvPr id="7" name="Google Shape;76;p14"/>
          <p:cNvSpPr txBox="1"/>
          <p:nvPr userDrawn="1"/>
        </p:nvSpPr>
        <p:spPr bwMode="auto">
          <a:xfrm rot="16199999">
            <a:off x="10569296" y="4791855"/>
            <a:ext cx="2743877" cy="380115"/>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a:solidFill>
                  <a:schemeClr val="bg1">
                    <a:lumMod val="95000"/>
                  </a:schemeClr>
                </a:solidFill>
                <a:latin typeface="Roboto"/>
                <a:ea typeface="Roboto"/>
              </a:rPr>
              <a:t>DIGITAL SOLUTIONS HUB</a:t>
            </a:r>
            <a:endParaRPr/>
          </a:p>
        </p:txBody>
      </p:sp>
      <p:pic>
        <p:nvPicPr>
          <p:cNvPr id="8" name="Picture 7"/>
          <p:cNvPicPr>
            <a:picLocks noChangeAspect="1"/>
          </p:cNvPicPr>
          <p:nvPr userDrawn="1"/>
        </p:nvPicPr>
        <p:blipFill>
          <a:blip r:embed="rId13"/>
          <a:stretch/>
        </p:blipFill>
        <p:spPr bwMode="auto">
          <a:xfrm>
            <a:off x="8810625" y="197570"/>
            <a:ext cx="1839826" cy="467871"/>
          </a:xfrm>
          <a:prstGeom prst="rect">
            <a:avLst/>
          </a:prstGeom>
        </p:spPr>
      </p:pic>
      <p:pic>
        <p:nvPicPr>
          <p:cNvPr id="9" name="Picture 8"/>
          <p:cNvPicPr>
            <a:picLocks noChangeAspect="1"/>
          </p:cNvPicPr>
          <p:nvPr userDrawn="1"/>
        </p:nvPicPr>
        <p:blipFill>
          <a:blip r:embed="rId14"/>
          <a:stretch/>
        </p:blipFill>
        <p:spPr bwMode="auto">
          <a:xfrm>
            <a:off x="10836348" y="196556"/>
            <a:ext cx="1104886" cy="46799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377">
        <a:lnSpc>
          <a:spcPct val="90000"/>
        </a:lnSpc>
        <a:spcBef>
          <a:spcPts val="0"/>
        </a:spcBef>
        <a:buNone/>
        <a:defRPr sz="3200" b="1" cap="all">
          <a:solidFill>
            <a:schemeClr val="accent1"/>
          </a:solidFill>
          <a:latin typeface="Roboto"/>
          <a:ea typeface="Roboto"/>
          <a:cs typeface="+mj-cs"/>
        </a:defRPr>
      </a:lvl1pPr>
    </p:titleStyle>
    <p:bodyStyle>
      <a:lvl1pPr marL="228594" indent="-228594" algn="l" defTabSz="914377">
        <a:lnSpc>
          <a:spcPct val="90000"/>
        </a:lnSpc>
        <a:spcBef>
          <a:spcPts val="1000"/>
        </a:spcBef>
        <a:buFont typeface="Montserrat"/>
        <a:buChar char="▶"/>
        <a:defRPr sz="2800">
          <a:solidFill>
            <a:srgbClr val="262626"/>
          </a:solidFill>
          <a:latin typeface="Montserrat"/>
          <a:ea typeface="+mn-ea"/>
          <a:cs typeface="+mn-cs"/>
        </a:defRPr>
      </a:lvl1pPr>
      <a:lvl2pPr marL="685783" indent="-228594" algn="l" defTabSz="914377">
        <a:lnSpc>
          <a:spcPct val="90000"/>
        </a:lnSpc>
        <a:spcBef>
          <a:spcPts val="500"/>
        </a:spcBef>
        <a:buFont typeface="Montserrat"/>
        <a:buChar char="▷"/>
        <a:defRPr sz="2400">
          <a:solidFill>
            <a:srgbClr val="262626"/>
          </a:solidFill>
          <a:latin typeface="Montserrat"/>
          <a:ea typeface="+mn-ea"/>
          <a:cs typeface="+mn-cs"/>
        </a:defRPr>
      </a:lvl2pPr>
      <a:lvl3pPr marL="1142971" indent="-228594" algn="l" defTabSz="914377">
        <a:lnSpc>
          <a:spcPct val="90000"/>
        </a:lnSpc>
        <a:spcBef>
          <a:spcPts val="500"/>
        </a:spcBef>
        <a:buFont typeface="Arial"/>
        <a:buChar char="•"/>
        <a:defRPr sz="2000">
          <a:solidFill>
            <a:srgbClr val="262626"/>
          </a:solidFill>
          <a:latin typeface="Montserrat"/>
          <a:ea typeface="+mn-ea"/>
          <a:cs typeface="+mn-cs"/>
        </a:defRPr>
      </a:lvl3pPr>
      <a:lvl4pPr marL="1600160" indent="-228594" algn="l" defTabSz="914377">
        <a:lnSpc>
          <a:spcPct val="90000"/>
        </a:lnSpc>
        <a:spcBef>
          <a:spcPts val="500"/>
        </a:spcBef>
        <a:buSzPct val="75000"/>
        <a:buFont typeface="Courier New"/>
        <a:buChar char="o"/>
        <a:defRPr sz="1800">
          <a:solidFill>
            <a:srgbClr val="262626"/>
          </a:solidFill>
          <a:latin typeface="Montserrat"/>
          <a:ea typeface="+mn-ea"/>
          <a:cs typeface="+mn-cs"/>
        </a:defRPr>
      </a:lvl4pPr>
      <a:lvl5pPr marL="2057349" indent="-228594" algn="l" defTabSz="914377">
        <a:lnSpc>
          <a:spcPct val="90000"/>
        </a:lnSpc>
        <a:spcBef>
          <a:spcPts val="500"/>
        </a:spcBef>
        <a:buFont typeface="Wingdings"/>
        <a:buChar char="§"/>
        <a:defRPr sz="1800">
          <a:solidFill>
            <a:srgbClr val="262626"/>
          </a:solidFill>
          <a:latin typeface="Montserrat"/>
          <a:ea typeface="+mn-ea"/>
          <a:cs typeface="+mn-cs"/>
        </a:defRPr>
      </a:lvl5pPr>
      <a:lvl6pPr marL="2514536" indent="-228594" algn="l" defTabSz="914377">
        <a:lnSpc>
          <a:spcPct val="90000"/>
        </a:lnSpc>
        <a:spcBef>
          <a:spcPts val="500"/>
        </a:spcBef>
        <a:buSzPct val="90000"/>
        <a:buFont typeface="Wingdings"/>
        <a:buChar char="o"/>
        <a:defRPr sz="1800">
          <a:solidFill>
            <a:srgbClr val="262626"/>
          </a:solidFill>
          <a:latin typeface="Montserrat"/>
          <a:ea typeface="+mn-ea"/>
          <a:cs typeface="+mn-cs"/>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377">
        <a:defRPr sz="1800">
          <a:solidFill>
            <a:schemeClr val="tx1"/>
          </a:solidFill>
          <a:latin typeface="+mn-l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457200" y="1623601"/>
            <a:ext cx="8353425"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457200" y="3162302"/>
            <a:ext cx="8353425" cy="3010576"/>
          </a:xfrm>
          <a:prstGeom prst="rect">
            <a:avLst/>
          </a:prstGeom>
        </p:spPr>
        <p:txBody>
          <a:bodyPr vert="horz" lIns="91440" tIns="45720" rIns="91440" bIns="45720" rtlCol="0">
            <a:normAutofit/>
          </a:bodyPr>
          <a:lstStyle/>
          <a:p>
            <a:pPr lvl="0">
              <a:defRPr/>
            </a:pPr>
            <a:endParaRPr lang="en-GB"/>
          </a:p>
          <a:p>
            <a:pPr lvl="1">
              <a:defRPr/>
            </a:pPr>
            <a:endParaRPr lang="en-GB"/>
          </a:p>
          <a:p>
            <a:pPr lvl="2">
              <a:defRPr/>
            </a:pPr>
            <a:endParaRPr lang="en-GB"/>
          </a:p>
          <a:p>
            <a:pPr lvl="3">
              <a:defRPr/>
            </a:pPr>
            <a:endParaRPr lang="en-GB"/>
          </a:p>
          <a:p>
            <a:pPr lvl="4">
              <a:defRPr/>
            </a:pPr>
            <a:endParaRPr lang="en-GB"/>
          </a:p>
          <a:p>
            <a:pPr lvl="5">
              <a:defRPr/>
            </a:pPr>
            <a:endParaRPr lang="en-GB"/>
          </a:p>
        </p:txBody>
      </p:sp>
      <p:sp>
        <p:nvSpPr>
          <p:cNvPr id="7" name="Google Shape;76;p14"/>
          <p:cNvSpPr txBox="1"/>
          <p:nvPr userDrawn="1"/>
        </p:nvSpPr>
        <p:spPr bwMode="auto">
          <a:xfrm rot="16199999">
            <a:off x="10569296" y="4791855"/>
            <a:ext cx="2743877" cy="380115"/>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a:solidFill>
                  <a:schemeClr val="accent1"/>
                </a:solidFill>
                <a:latin typeface="Roboto"/>
                <a:ea typeface="Roboto"/>
              </a:rPr>
              <a:t>DIGITAL SOLUTIONS HUB</a:t>
            </a:r>
            <a:endParaRPr/>
          </a:p>
        </p:txBody>
      </p:sp>
      <p:pic>
        <p:nvPicPr>
          <p:cNvPr id="8" name="Picture 7"/>
          <p:cNvPicPr>
            <a:picLocks noChangeAspect="1"/>
          </p:cNvPicPr>
          <p:nvPr userDrawn="1"/>
        </p:nvPicPr>
        <p:blipFill>
          <a:blip r:embed="rId14"/>
          <a:stretch/>
        </p:blipFill>
        <p:spPr bwMode="auto">
          <a:xfrm>
            <a:off x="8802187" y="197570"/>
            <a:ext cx="1839317" cy="467871"/>
          </a:xfrm>
          <a:prstGeom prst="rect">
            <a:avLst/>
          </a:prstGeom>
        </p:spPr>
      </p:pic>
      <p:pic>
        <p:nvPicPr>
          <p:cNvPr id="9" name="Picture 8"/>
          <p:cNvPicPr>
            <a:picLocks noChangeAspect="1"/>
          </p:cNvPicPr>
          <p:nvPr userDrawn="1"/>
        </p:nvPicPr>
        <p:blipFill>
          <a:blip r:embed="rId15"/>
          <a:stretch/>
        </p:blipFill>
        <p:spPr bwMode="auto">
          <a:xfrm>
            <a:off x="10827656" y="196556"/>
            <a:ext cx="1104885" cy="467998"/>
          </a:xfrm>
          <a:prstGeom prst="rect">
            <a:avLst/>
          </a:prstGeom>
        </p:spPr>
      </p:pic>
      <p:pic>
        <p:nvPicPr>
          <p:cNvPr id="12" name="Picture 11" descr="Logo, company name&#10;&#10;Description automatically generated"/>
          <p:cNvPicPr>
            <a:picLocks noChangeAspect="1"/>
          </p:cNvPicPr>
          <p:nvPr userDrawn="1"/>
        </p:nvPicPr>
        <p:blipFill>
          <a:blip r:embed="rId16"/>
          <a:stretch/>
        </p:blipFill>
        <p:spPr bwMode="auto">
          <a:xfrm>
            <a:off x="259458" y="197570"/>
            <a:ext cx="988799" cy="468000"/>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377">
        <a:lnSpc>
          <a:spcPct val="90000"/>
        </a:lnSpc>
        <a:spcBef>
          <a:spcPts val="0"/>
        </a:spcBef>
        <a:buNone/>
        <a:defRPr sz="3200" b="1" cap="all">
          <a:solidFill>
            <a:schemeClr val="accent1"/>
          </a:solidFill>
          <a:latin typeface="Roboto"/>
          <a:ea typeface="Roboto"/>
          <a:cs typeface="+mj-cs"/>
        </a:defRPr>
      </a:lvl1pPr>
    </p:titleStyle>
    <p:bodyStyle>
      <a:lvl1pPr marL="228594" indent="-228594" algn="l" defTabSz="914377">
        <a:lnSpc>
          <a:spcPct val="90000"/>
        </a:lnSpc>
        <a:spcBef>
          <a:spcPts val="1000"/>
        </a:spcBef>
        <a:buFont typeface="Montserrat"/>
        <a:buChar char="▶"/>
        <a:defRPr sz="2800">
          <a:solidFill>
            <a:schemeClr val="tx1"/>
          </a:solidFill>
          <a:latin typeface="Arial"/>
          <a:ea typeface="+mn-ea"/>
          <a:cs typeface="Arial"/>
        </a:defRPr>
      </a:lvl1pPr>
      <a:lvl2pPr marL="685783" indent="-228594" algn="l" defTabSz="914377">
        <a:lnSpc>
          <a:spcPct val="90000"/>
        </a:lnSpc>
        <a:spcBef>
          <a:spcPts val="500"/>
        </a:spcBef>
        <a:buFont typeface="Montserrat"/>
        <a:buChar char="▷"/>
        <a:defRPr sz="2400">
          <a:solidFill>
            <a:schemeClr val="tx1"/>
          </a:solidFill>
          <a:latin typeface="Arial"/>
          <a:ea typeface="+mn-ea"/>
          <a:cs typeface="Arial"/>
        </a:defRPr>
      </a:lvl2pPr>
      <a:lvl3pPr marL="1142971" indent="-228594" algn="l" defTabSz="914377">
        <a:lnSpc>
          <a:spcPct val="90000"/>
        </a:lnSpc>
        <a:spcBef>
          <a:spcPts val="500"/>
        </a:spcBef>
        <a:buFont typeface="Arial"/>
        <a:buChar char="•"/>
        <a:defRPr sz="2000">
          <a:solidFill>
            <a:schemeClr val="tx1"/>
          </a:solidFill>
          <a:latin typeface="Arial"/>
          <a:ea typeface="+mn-ea"/>
          <a:cs typeface="Arial"/>
        </a:defRPr>
      </a:lvl3pPr>
      <a:lvl4pPr marL="1600160" indent="-228594" algn="l" defTabSz="914377">
        <a:lnSpc>
          <a:spcPct val="90000"/>
        </a:lnSpc>
        <a:spcBef>
          <a:spcPts val="500"/>
        </a:spcBef>
        <a:buSzPct val="75000"/>
        <a:buFont typeface="Courier New"/>
        <a:buChar char="o"/>
        <a:defRPr sz="1800">
          <a:solidFill>
            <a:schemeClr val="tx1"/>
          </a:solidFill>
          <a:latin typeface="Arial"/>
          <a:ea typeface="+mn-ea"/>
          <a:cs typeface="Arial"/>
        </a:defRPr>
      </a:lvl4pPr>
      <a:lvl5pPr marL="2057349" indent="-228594" algn="l" defTabSz="914377">
        <a:lnSpc>
          <a:spcPct val="90000"/>
        </a:lnSpc>
        <a:spcBef>
          <a:spcPts val="500"/>
        </a:spcBef>
        <a:buFont typeface="Wingdings"/>
        <a:buChar char="§"/>
        <a:defRPr sz="1800">
          <a:solidFill>
            <a:schemeClr val="tx1"/>
          </a:solidFill>
          <a:latin typeface="Arial"/>
          <a:ea typeface="+mn-ea"/>
          <a:cs typeface="Arial"/>
        </a:defRPr>
      </a:lvl5pPr>
      <a:lvl6pPr marL="2514536" indent="-228594" algn="l" defTabSz="914377">
        <a:lnSpc>
          <a:spcPct val="90000"/>
        </a:lnSpc>
        <a:spcBef>
          <a:spcPts val="500"/>
        </a:spcBef>
        <a:buSzPct val="90000"/>
        <a:buFont typeface="Wingdings"/>
        <a:buChar char="o"/>
        <a:defRPr sz="1800">
          <a:solidFill>
            <a:schemeClr val="tx1"/>
          </a:solidFill>
          <a:latin typeface="Arial"/>
          <a:ea typeface="+mn-ea"/>
          <a:cs typeface="Arial"/>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377">
        <a:defRPr sz="1800">
          <a:solidFill>
            <a:schemeClr val="tx1"/>
          </a:solidFill>
          <a:latin typeface="+mn-l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3E863E"/>
        </a:solidFill>
        <a:effectLst/>
      </p:bgPr>
    </p:bg>
    <p:spTree>
      <p:nvGrpSpPr>
        <p:cNvPr id="1" name=""/>
        <p:cNvGrpSpPr/>
        <p:nvPr/>
      </p:nvGrpSpPr>
      <p:grpSpPr bwMode="auto">
        <a:xfrm>
          <a:off x="0" y="0"/>
          <a:ext cx="0" cy="0"/>
          <a:chOff x="0" y="0"/>
          <a:chExt cx="0" cy="0"/>
        </a:xfrm>
      </p:grpSpPr>
      <p:sp>
        <p:nvSpPr>
          <p:cNvPr id="2" name="Title Placeholder 1"/>
          <p:cNvSpPr>
            <a:spLocks noGrp="1"/>
          </p:cNvSpPr>
          <p:nvPr>
            <p:ph type="title"/>
          </p:nvPr>
        </p:nvSpPr>
        <p:spPr bwMode="auto">
          <a:xfrm>
            <a:off x="457200" y="1623601"/>
            <a:ext cx="8353425" cy="1325563"/>
          </a:xfrm>
          <a:prstGeom prst="rect">
            <a:avLst/>
          </a:prstGeom>
        </p:spPr>
        <p:txBody>
          <a:bodyPr vert="horz" lIns="91440" tIns="45720" rIns="91440" bIns="45720" rtlCol="0" anchor="ctr">
            <a:normAutofit/>
          </a:bodyPr>
          <a:lstStyle/>
          <a:p>
            <a:pPr>
              <a:defRPr/>
            </a:pPr>
            <a:r>
              <a:rPr lang="en-US"/>
              <a:t>Click to edit Master title style</a:t>
            </a:r>
            <a:endParaRPr lang="en-GB"/>
          </a:p>
        </p:txBody>
      </p:sp>
      <p:sp>
        <p:nvSpPr>
          <p:cNvPr id="3" name="Text Placeholder 2"/>
          <p:cNvSpPr>
            <a:spLocks noGrp="1"/>
          </p:cNvSpPr>
          <p:nvPr>
            <p:ph type="body" idx="1"/>
          </p:nvPr>
        </p:nvSpPr>
        <p:spPr bwMode="auto">
          <a:xfrm>
            <a:off x="457200" y="3162302"/>
            <a:ext cx="8353425" cy="3010576"/>
          </a:xfrm>
          <a:prstGeom prst="rect">
            <a:avLst/>
          </a:prstGeom>
        </p:spPr>
        <p:txBody>
          <a:bodyPr vert="horz" lIns="91440" tIns="45720" rIns="91440" bIns="45720" rtlCol="0">
            <a:normAutofit/>
          </a:bodyPr>
          <a:lstStyle/>
          <a:p>
            <a:pPr lvl="0">
              <a:defRPr/>
            </a:pPr>
            <a:endParaRPr lang="en-GB"/>
          </a:p>
          <a:p>
            <a:pPr lvl="1">
              <a:defRPr/>
            </a:pPr>
            <a:endParaRPr lang="en-GB"/>
          </a:p>
          <a:p>
            <a:pPr lvl="2">
              <a:defRPr/>
            </a:pPr>
            <a:endParaRPr lang="en-GB"/>
          </a:p>
          <a:p>
            <a:pPr lvl="3">
              <a:defRPr/>
            </a:pPr>
            <a:endParaRPr lang="en-GB"/>
          </a:p>
          <a:p>
            <a:pPr lvl="4">
              <a:defRPr/>
            </a:pPr>
            <a:endParaRPr lang="en-GB"/>
          </a:p>
          <a:p>
            <a:pPr lvl="5">
              <a:defRPr/>
            </a:pPr>
            <a:endParaRPr lang="en-GB"/>
          </a:p>
        </p:txBody>
      </p:sp>
      <p:sp>
        <p:nvSpPr>
          <p:cNvPr id="7" name="Google Shape;76;p14"/>
          <p:cNvSpPr txBox="1"/>
          <p:nvPr userDrawn="1"/>
        </p:nvSpPr>
        <p:spPr bwMode="auto">
          <a:xfrm rot="16199999">
            <a:off x="10569296" y="4791855"/>
            <a:ext cx="2743877" cy="380115"/>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a:solidFill>
                  <a:schemeClr val="bg1">
                    <a:lumMod val="95000"/>
                  </a:schemeClr>
                </a:solidFill>
                <a:latin typeface="Roboto"/>
                <a:ea typeface="Roboto"/>
              </a:rPr>
              <a:t>DIGITAL SOLUTIONS HUB</a:t>
            </a:r>
            <a:endParaRPr/>
          </a:p>
        </p:txBody>
      </p:sp>
      <p:pic>
        <p:nvPicPr>
          <p:cNvPr id="8" name="Picture 7"/>
          <p:cNvPicPr>
            <a:picLocks noChangeAspect="1"/>
          </p:cNvPicPr>
          <p:nvPr userDrawn="1"/>
        </p:nvPicPr>
        <p:blipFill>
          <a:blip r:embed="rId5"/>
          <a:stretch/>
        </p:blipFill>
        <p:spPr bwMode="auto">
          <a:xfrm>
            <a:off x="8801933" y="197570"/>
            <a:ext cx="1839826" cy="467871"/>
          </a:xfrm>
          <a:prstGeom prst="rect">
            <a:avLst/>
          </a:prstGeom>
        </p:spPr>
      </p:pic>
      <p:pic>
        <p:nvPicPr>
          <p:cNvPr id="9" name="Picture 8"/>
          <p:cNvPicPr>
            <a:picLocks noChangeAspect="1"/>
          </p:cNvPicPr>
          <p:nvPr userDrawn="1"/>
        </p:nvPicPr>
        <p:blipFill>
          <a:blip r:embed="rId6"/>
          <a:stretch/>
        </p:blipFill>
        <p:spPr bwMode="auto">
          <a:xfrm>
            <a:off x="10827656" y="196556"/>
            <a:ext cx="1104886" cy="467999"/>
          </a:xfrm>
          <a:prstGeom prst="rect">
            <a:avLst/>
          </a:prstGeom>
        </p:spPr>
      </p:pic>
      <p:pic>
        <p:nvPicPr>
          <p:cNvPr id="10" name="Picture 9" descr="Logo&#10;&#10;Description automatically generated"/>
          <p:cNvPicPr>
            <a:picLocks noChangeAspect="1"/>
          </p:cNvPicPr>
          <p:nvPr userDrawn="1"/>
        </p:nvPicPr>
        <p:blipFill>
          <a:blip r:embed="rId7"/>
          <a:stretch/>
        </p:blipFill>
        <p:spPr bwMode="auto">
          <a:xfrm>
            <a:off x="259458" y="197570"/>
            <a:ext cx="987329" cy="468000"/>
          </a:xfrm>
          <a:prstGeom prst="rect">
            <a:avLst/>
          </a:prstGeom>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Lst>
  <p:txStyles>
    <p:titleStyle>
      <a:lvl1pPr algn="l" defTabSz="914377">
        <a:lnSpc>
          <a:spcPct val="90000"/>
        </a:lnSpc>
        <a:spcBef>
          <a:spcPts val="0"/>
        </a:spcBef>
        <a:buNone/>
        <a:defRPr sz="3200" b="1" cap="all">
          <a:solidFill>
            <a:schemeClr val="bg1"/>
          </a:solidFill>
          <a:latin typeface="Roboto"/>
          <a:ea typeface="Roboto"/>
          <a:cs typeface="+mj-cs"/>
        </a:defRPr>
      </a:lvl1pPr>
    </p:titleStyle>
    <p:bodyStyle>
      <a:lvl1pPr marL="228594" indent="-228594" algn="l" defTabSz="914377">
        <a:lnSpc>
          <a:spcPct val="90000"/>
        </a:lnSpc>
        <a:spcBef>
          <a:spcPts val="1000"/>
        </a:spcBef>
        <a:buFont typeface="Montserrat"/>
        <a:buChar char="▶"/>
        <a:defRPr sz="2800">
          <a:solidFill>
            <a:schemeClr val="bg1"/>
          </a:solidFill>
          <a:latin typeface="Arial"/>
          <a:ea typeface="+mn-ea"/>
          <a:cs typeface="Arial"/>
        </a:defRPr>
      </a:lvl1pPr>
      <a:lvl2pPr marL="685783" indent="-228594" algn="l" defTabSz="914377">
        <a:lnSpc>
          <a:spcPct val="90000"/>
        </a:lnSpc>
        <a:spcBef>
          <a:spcPts val="500"/>
        </a:spcBef>
        <a:buFont typeface="Montserrat"/>
        <a:buChar char="▷"/>
        <a:defRPr sz="2400">
          <a:solidFill>
            <a:schemeClr val="bg1"/>
          </a:solidFill>
          <a:latin typeface="Arial"/>
          <a:ea typeface="+mn-ea"/>
          <a:cs typeface="Arial"/>
        </a:defRPr>
      </a:lvl2pPr>
      <a:lvl3pPr marL="1142971" indent="-228594" algn="l" defTabSz="914377">
        <a:lnSpc>
          <a:spcPct val="90000"/>
        </a:lnSpc>
        <a:spcBef>
          <a:spcPts val="500"/>
        </a:spcBef>
        <a:buFont typeface="Arial"/>
        <a:buChar char="•"/>
        <a:defRPr sz="2000">
          <a:solidFill>
            <a:schemeClr val="bg1"/>
          </a:solidFill>
          <a:latin typeface="Arial"/>
          <a:ea typeface="+mn-ea"/>
          <a:cs typeface="Arial"/>
        </a:defRPr>
      </a:lvl3pPr>
      <a:lvl4pPr marL="1600160" indent="-228594" algn="l" defTabSz="914377">
        <a:lnSpc>
          <a:spcPct val="90000"/>
        </a:lnSpc>
        <a:spcBef>
          <a:spcPts val="500"/>
        </a:spcBef>
        <a:buSzPct val="75000"/>
        <a:buFont typeface="Courier New"/>
        <a:buChar char="o"/>
        <a:defRPr sz="1800">
          <a:solidFill>
            <a:schemeClr val="bg1"/>
          </a:solidFill>
          <a:latin typeface="Arial"/>
          <a:ea typeface="+mn-ea"/>
          <a:cs typeface="Arial"/>
        </a:defRPr>
      </a:lvl4pPr>
      <a:lvl5pPr marL="2057349" indent="-228594" algn="l" defTabSz="914377">
        <a:lnSpc>
          <a:spcPct val="90000"/>
        </a:lnSpc>
        <a:spcBef>
          <a:spcPts val="500"/>
        </a:spcBef>
        <a:buFont typeface="Wingdings"/>
        <a:buChar char="§"/>
        <a:defRPr sz="1800">
          <a:solidFill>
            <a:schemeClr val="bg1"/>
          </a:solidFill>
          <a:latin typeface="Arial"/>
          <a:ea typeface="+mn-ea"/>
          <a:cs typeface="Arial"/>
        </a:defRPr>
      </a:lvl5pPr>
      <a:lvl6pPr marL="2514536" indent="-228594" algn="l" defTabSz="914377">
        <a:lnSpc>
          <a:spcPct val="90000"/>
        </a:lnSpc>
        <a:spcBef>
          <a:spcPts val="500"/>
        </a:spcBef>
        <a:buSzPct val="90000"/>
        <a:buFont typeface="Wingdings"/>
        <a:buChar char="o"/>
        <a:defRPr sz="1800">
          <a:solidFill>
            <a:schemeClr val="bg1"/>
          </a:solidFill>
          <a:latin typeface="Arial"/>
          <a:ea typeface="+mn-ea"/>
          <a:cs typeface="Arial"/>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p:bodyStyle>
    <p:otherStyle>
      <a:defPPr>
        <a:defRPr lang="en-US"/>
      </a:defPPr>
      <a:lvl1pPr marL="0" algn="l" defTabSz="914377">
        <a:defRPr sz="1800">
          <a:solidFill>
            <a:schemeClr val="tx1"/>
          </a:solidFill>
          <a:latin typeface="+mn-lt"/>
          <a:ea typeface="+mn-ea"/>
          <a:cs typeface="+mn-cs"/>
        </a:defRPr>
      </a:lvl1pPr>
      <a:lvl2pPr marL="457189" algn="l" defTabSz="914377">
        <a:defRPr sz="1800">
          <a:solidFill>
            <a:schemeClr val="tx1"/>
          </a:solidFill>
          <a:latin typeface="+mn-lt"/>
          <a:ea typeface="+mn-ea"/>
          <a:cs typeface="+mn-cs"/>
        </a:defRPr>
      </a:lvl2pPr>
      <a:lvl3pPr marL="914377" algn="l" defTabSz="914377">
        <a:defRPr sz="1800">
          <a:solidFill>
            <a:schemeClr val="tx1"/>
          </a:solidFill>
          <a:latin typeface="+mn-lt"/>
          <a:ea typeface="+mn-ea"/>
          <a:cs typeface="+mn-cs"/>
        </a:defRPr>
      </a:lvl3pPr>
      <a:lvl4pPr marL="1371566" algn="l" defTabSz="914377">
        <a:defRPr sz="1800">
          <a:solidFill>
            <a:schemeClr val="tx1"/>
          </a:solidFill>
          <a:latin typeface="+mn-lt"/>
          <a:ea typeface="+mn-ea"/>
          <a:cs typeface="+mn-cs"/>
        </a:defRPr>
      </a:lvl4pPr>
      <a:lvl5pPr marL="1828754" algn="l" defTabSz="914377">
        <a:defRPr sz="1800">
          <a:solidFill>
            <a:schemeClr val="tx1"/>
          </a:solidFill>
          <a:latin typeface="+mn-lt"/>
          <a:ea typeface="+mn-ea"/>
          <a:cs typeface="+mn-cs"/>
        </a:defRPr>
      </a:lvl5pPr>
      <a:lvl6pPr marL="2285943" algn="l" defTabSz="914377">
        <a:defRPr sz="1800">
          <a:solidFill>
            <a:schemeClr val="tx1"/>
          </a:solidFill>
          <a:latin typeface="+mn-lt"/>
          <a:ea typeface="+mn-ea"/>
          <a:cs typeface="+mn-cs"/>
        </a:defRPr>
      </a:lvl6pPr>
      <a:lvl7pPr marL="2743131" algn="l" defTabSz="914377">
        <a:defRPr sz="1800">
          <a:solidFill>
            <a:schemeClr val="tx1"/>
          </a:solidFill>
          <a:latin typeface="+mn-lt"/>
          <a:ea typeface="+mn-ea"/>
          <a:cs typeface="+mn-cs"/>
        </a:defRPr>
      </a:lvl7pPr>
      <a:lvl8pPr marL="3200320" algn="l" defTabSz="914377">
        <a:defRPr sz="1800">
          <a:solidFill>
            <a:schemeClr val="tx1"/>
          </a:solidFill>
          <a:latin typeface="+mn-lt"/>
          <a:ea typeface="+mn-ea"/>
          <a:cs typeface="+mn-cs"/>
        </a:defRPr>
      </a:lvl8pPr>
      <a:lvl9pPr marL="3657509" algn="l" defTabSz="914377">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 name="Picture 13"/>
          <p:cNvPicPr>
            <a:picLocks noChangeAspect="1"/>
          </p:cNvPicPr>
          <p:nvPr/>
        </p:nvPicPr>
        <p:blipFill>
          <a:blip r:embed="rId2"/>
          <a:stretch/>
        </p:blipFill>
        <p:spPr bwMode="auto">
          <a:xfrm>
            <a:off x="-38793" y="0"/>
            <a:ext cx="12250190" cy="6858000"/>
          </a:xfrm>
          <a:prstGeom prst="rect">
            <a:avLst/>
          </a:prstGeom>
        </p:spPr>
      </p:pic>
      <p:grpSp>
        <p:nvGrpSpPr>
          <p:cNvPr id="18" name="Group 17"/>
          <p:cNvGrpSpPr/>
          <p:nvPr/>
        </p:nvGrpSpPr>
        <p:grpSpPr bwMode="auto">
          <a:xfrm>
            <a:off x="-58190" y="-19200"/>
            <a:ext cx="4569431" cy="6886725"/>
            <a:chOff x="4631434" y="-19200"/>
            <a:chExt cx="4569431" cy="6886725"/>
          </a:xfrm>
        </p:grpSpPr>
        <p:grpSp>
          <p:nvGrpSpPr>
            <p:cNvPr id="19" name="Group 18"/>
            <p:cNvGrpSpPr/>
            <p:nvPr userDrawn="1"/>
          </p:nvGrpSpPr>
          <p:grpSpPr bwMode="auto">
            <a:xfrm>
              <a:off x="4631434" y="-19200"/>
              <a:ext cx="4569431" cy="6886725"/>
              <a:chOff x="4631434" y="-19200"/>
              <a:chExt cx="4569431" cy="6886725"/>
            </a:xfrm>
          </p:grpSpPr>
          <p:sp>
            <p:nvSpPr>
              <p:cNvPr id="26" name="Rectangle 14"/>
              <p:cNvSpPr/>
              <p:nvPr userDrawn="1"/>
            </p:nvSpPr>
            <p:spPr bwMode="auto">
              <a:xfrm>
                <a:off x="4631434" y="-19200"/>
                <a:ext cx="4569431" cy="6877200"/>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4410075 w 8941406"/>
                  <a:gd name="connsiteY0" fmla="*/ 0 h 6877200"/>
                  <a:gd name="connsiteX1" fmla="*/ 6068666 w 8941406"/>
                  <a:gd name="connsiteY1" fmla="*/ 15240 h 6877200"/>
                  <a:gd name="connsiteX2" fmla="*/ 8941406 w 8941406"/>
                  <a:gd name="connsiteY2" fmla="*/ 6877200 h 6877200"/>
                  <a:gd name="connsiteX3" fmla="*/ 0 w 8941406"/>
                  <a:gd name="connsiteY3" fmla="*/ 6877200 h 6877200"/>
                  <a:gd name="connsiteX4" fmla="*/ 4410075 w 8941406"/>
                  <a:gd name="connsiteY4" fmla="*/ 0 h 6877200"/>
                  <a:gd name="connsiteX0" fmla="*/ 38100 w 4569431"/>
                  <a:gd name="connsiteY0" fmla="*/ 0 h 6877200"/>
                  <a:gd name="connsiteX1" fmla="*/ 1696691 w 4569431"/>
                  <a:gd name="connsiteY1" fmla="*/ 15240 h 6877200"/>
                  <a:gd name="connsiteX2" fmla="*/ 4569431 w 4569431"/>
                  <a:gd name="connsiteY2" fmla="*/ 6877200 h 6877200"/>
                  <a:gd name="connsiteX3" fmla="*/ 0 w 4569431"/>
                  <a:gd name="connsiteY3" fmla="*/ 6867675 h 6877200"/>
                  <a:gd name="connsiteX4" fmla="*/ 38100 w 4569431"/>
                  <a:gd name="connsiteY4" fmla="*/ 0 h 687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9431" h="6877200" extrusionOk="0">
                    <a:moveTo>
                      <a:pt x="38100" y="0"/>
                    </a:moveTo>
                    <a:lnTo>
                      <a:pt x="1696691" y="15240"/>
                    </a:lnTo>
                    <a:lnTo>
                      <a:pt x="4569431" y="6877200"/>
                    </a:lnTo>
                    <a:lnTo>
                      <a:pt x="0" y="6867675"/>
                    </a:lnTo>
                    <a:lnTo>
                      <a:pt x="38100" y="0"/>
                    </a:lnTo>
                    <a:close/>
                  </a:path>
                </a:pathLst>
              </a:custGeom>
              <a:solidFill>
                <a:srgbClr val="67C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sp>
            <p:nvSpPr>
              <p:cNvPr id="27" name="Rectangle 14"/>
              <p:cNvSpPr/>
              <p:nvPr userDrawn="1"/>
            </p:nvSpPr>
            <p:spPr bwMode="auto">
              <a:xfrm>
                <a:off x="4640962" y="-19200"/>
                <a:ext cx="4283681" cy="6886725"/>
              </a:xfrm>
              <a:custGeom>
                <a:avLst/>
                <a:gdLst>
                  <a:gd name="connsiteX0" fmla="*/ 0 w 8032721"/>
                  <a:gd name="connsiteY0" fmla="*/ 0 h 6867675"/>
                  <a:gd name="connsiteX1" fmla="*/ 803272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4737071 w 8032721"/>
                  <a:gd name="connsiteY1" fmla="*/ 0 h 6867675"/>
                  <a:gd name="connsiteX2" fmla="*/ 8032721 w 8032721"/>
                  <a:gd name="connsiteY2" fmla="*/ 6867675 h 6867675"/>
                  <a:gd name="connsiteX3" fmla="*/ 0 w 8032721"/>
                  <a:gd name="connsiteY3" fmla="*/ 6867675 h 6867675"/>
                  <a:gd name="connsiteX4" fmla="*/ 0 w 8032721"/>
                  <a:gd name="connsiteY4" fmla="*/ 0 h 6867675"/>
                  <a:gd name="connsiteX0" fmla="*/ 0 w 8032721"/>
                  <a:gd name="connsiteY0" fmla="*/ 0 h 6867675"/>
                  <a:gd name="connsiteX1" fmla="*/ 5775296 w 8032721"/>
                  <a:gd name="connsiteY1" fmla="*/ 9525 h 6867675"/>
                  <a:gd name="connsiteX2" fmla="*/ 8032721 w 8032721"/>
                  <a:gd name="connsiteY2" fmla="*/ 6867675 h 6867675"/>
                  <a:gd name="connsiteX3" fmla="*/ 0 w 8032721"/>
                  <a:gd name="connsiteY3" fmla="*/ 6867675 h 6867675"/>
                  <a:gd name="connsiteX4" fmla="*/ 0 w 8032721"/>
                  <a:gd name="connsiteY4" fmla="*/ 0 h 6867675"/>
                  <a:gd name="connsiteX0" fmla="*/ 0 w 7746971"/>
                  <a:gd name="connsiteY0" fmla="*/ 0 h 6934350"/>
                  <a:gd name="connsiteX1" fmla="*/ 5775296 w 7746971"/>
                  <a:gd name="connsiteY1" fmla="*/ 9525 h 6934350"/>
                  <a:gd name="connsiteX2" fmla="*/ 7746971 w 7746971"/>
                  <a:gd name="connsiteY2" fmla="*/ 6934350 h 6934350"/>
                  <a:gd name="connsiteX3" fmla="*/ 0 w 7746971"/>
                  <a:gd name="connsiteY3" fmla="*/ 6867675 h 6934350"/>
                  <a:gd name="connsiteX4" fmla="*/ 0 w 7746971"/>
                  <a:gd name="connsiteY4" fmla="*/ 0 h 6934350"/>
                  <a:gd name="connsiteX0" fmla="*/ 0 w 7823171"/>
                  <a:gd name="connsiteY0" fmla="*/ 0 h 6896250"/>
                  <a:gd name="connsiteX1" fmla="*/ 5775296 w 7823171"/>
                  <a:gd name="connsiteY1" fmla="*/ 9525 h 6896250"/>
                  <a:gd name="connsiteX2" fmla="*/ 7823171 w 7823171"/>
                  <a:gd name="connsiteY2" fmla="*/ 6896250 h 6896250"/>
                  <a:gd name="connsiteX3" fmla="*/ 0 w 7823171"/>
                  <a:gd name="connsiteY3" fmla="*/ 6867675 h 6896250"/>
                  <a:gd name="connsiteX4" fmla="*/ 0 w 7823171"/>
                  <a:gd name="connsiteY4" fmla="*/ 0 h 6896250"/>
                  <a:gd name="connsiteX0" fmla="*/ 0 w 7823171"/>
                  <a:gd name="connsiteY0" fmla="*/ 0 h 6877200"/>
                  <a:gd name="connsiteX1" fmla="*/ 5775296 w 7823171"/>
                  <a:gd name="connsiteY1" fmla="*/ 952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299046 w 7823171"/>
                  <a:gd name="connsiteY1" fmla="*/ 2952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794346 w 7823171"/>
                  <a:gd name="connsiteY1" fmla="*/ 28575 h 6877200"/>
                  <a:gd name="connsiteX2" fmla="*/ 7823171 w 7823171"/>
                  <a:gd name="connsiteY2" fmla="*/ 6877200 h 6877200"/>
                  <a:gd name="connsiteX3" fmla="*/ 0 w 7823171"/>
                  <a:gd name="connsiteY3" fmla="*/ 6867675 h 6877200"/>
                  <a:gd name="connsiteX4" fmla="*/ 0 w 7823171"/>
                  <a:gd name="connsiteY4" fmla="*/ 0 h 6877200"/>
                  <a:gd name="connsiteX0" fmla="*/ 0 w 7823171"/>
                  <a:gd name="connsiteY0" fmla="*/ 0 h 6877200"/>
                  <a:gd name="connsiteX1" fmla="*/ 5801966 w 7823171"/>
                  <a:gd name="connsiteY1" fmla="*/ 5715 h 6877200"/>
                  <a:gd name="connsiteX2" fmla="*/ 7823171 w 7823171"/>
                  <a:gd name="connsiteY2" fmla="*/ 6877200 h 6877200"/>
                  <a:gd name="connsiteX3" fmla="*/ 0 w 7823171"/>
                  <a:gd name="connsiteY3" fmla="*/ 6867675 h 6877200"/>
                  <a:gd name="connsiteX4" fmla="*/ 0 w 7823171"/>
                  <a:gd name="connsiteY4" fmla="*/ 0 h 6877200"/>
                  <a:gd name="connsiteX0" fmla="*/ 0 w 7518371"/>
                  <a:gd name="connsiteY0" fmla="*/ 0 h 6867675"/>
                  <a:gd name="connsiteX1" fmla="*/ 5801966 w 7518371"/>
                  <a:gd name="connsiteY1" fmla="*/ 5715 h 6867675"/>
                  <a:gd name="connsiteX2" fmla="*/ 7518371 w 7518371"/>
                  <a:gd name="connsiteY2" fmla="*/ 6854340 h 6867675"/>
                  <a:gd name="connsiteX3" fmla="*/ 0 w 7518371"/>
                  <a:gd name="connsiteY3" fmla="*/ 6867675 h 6867675"/>
                  <a:gd name="connsiteX4" fmla="*/ 0 w 7518371"/>
                  <a:gd name="connsiteY4" fmla="*/ 0 h 6867675"/>
                  <a:gd name="connsiteX0" fmla="*/ 0 w 7807931"/>
                  <a:gd name="connsiteY0" fmla="*/ 0 h 6877200"/>
                  <a:gd name="connsiteX1" fmla="*/ 58019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7807931"/>
                  <a:gd name="connsiteY0" fmla="*/ 0 h 6877200"/>
                  <a:gd name="connsiteX1" fmla="*/ 6068666 w 7807931"/>
                  <a:gd name="connsiteY1" fmla="*/ 5715 h 6877200"/>
                  <a:gd name="connsiteX2" fmla="*/ 7807931 w 7807931"/>
                  <a:gd name="connsiteY2" fmla="*/ 6877200 h 6877200"/>
                  <a:gd name="connsiteX3" fmla="*/ 0 w 7807931"/>
                  <a:gd name="connsiteY3" fmla="*/ 6867675 h 6877200"/>
                  <a:gd name="connsiteX4" fmla="*/ 0 w 7807931"/>
                  <a:gd name="connsiteY4" fmla="*/ 0 h 6877200"/>
                  <a:gd name="connsiteX0" fmla="*/ 0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0 w 8941406"/>
                  <a:gd name="connsiteY4" fmla="*/ 0 h 6867675"/>
                  <a:gd name="connsiteX0" fmla="*/ 4695825 w 8941406"/>
                  <a:gd name="connsiteY0" fmla="*/ 0 h 6867675"/>
                  <a:gd name="connsiteX1" fmla="*/ 6068666 w 8941406"/>
                  <a:gd name="connsiteY1" fmla="*/ 5715 h 6867675"/>
                  <a:gd name="connsiteX2" fmla="*/ 8941406 w 8941406"/>
                  <a:gd name="connsiteY2" fmla="*/ 6867675 h 6867675"/>
                  <a:gd name="connsiteX3" fmla="*/ 0 w 8941406"/>
                  <a:gd name="connsiteY3" fmla="*/ 6867675 h 6867675"/>
                  <a:gd name="connsiteX4" fmla="*/ 4695825 w 8941406"/>
                  <a:gd name="connsiteY4" fmla="*/ 0 h 6867675"/>
                  <a:gd name="connsiteX0" fmla="*/ 95250 w 4340831"/>
                  <a:gd name="connsiteY0" fmla="*/ 0 h 6867675"/>
                  <a:gd name="connsiteX1" fmla="*/ 1468091 w 4340831"/>
                  <a:gd name="connsiteY1" fmla="*/ 5715 h 6867675"/>
                  <a:gd name="connsiteX2" fmla="*/ 4340831 w 4340831"/>
                  <a:gd name="connsiteY2" fmla="*/ 6867675 h 6867675"/>
                  <a:gd name="connsiteX3" fmla="*/ 0 w 4340831"/>
                  <a:gd name="connsiteY3" fmla="*/ 6839100 h 6867675"/>
                  <a:gd name="connsiteX4" fmla="*/ 95250 w 4340831"/>
                  <a:gd name="connsiteY4" fmla="*/ 0 h 6867675"/>
                  <a:gd name="connsiteX0" fmla="*/ 38100 w 4283681"/>
                  <a:gd name="connsiteY0" fmla="*/ 0 h 6877200"/>
                  <a:gd name="connsiteX1" fmla="*/ 1410941 w 4283681"/>
                  <a:gd name="connsiteY1" fmla="*/ 5715 h 6877200"/>
                  <a:gd name="connsiteX2" fmla="*/ 4283681 w 4283681"/>
                  <a:gd name="connsiteY2" fmla="*/ 6867675 h 6877200"/>
                  <a:gd name="connsiteX3" fmla="*/ 0 w 4283681"/>
                  <a:gd name="connsiteY3" fmla="*/ 6877200 h 6877200"/>
                  <a:gd name="connsiteX4" fmla="*/ 38100 w 4283681"/>
                  <a:gd name="connsiteY4" fmla="*/ 0 h 6877200"/>
                  <a:gd name="connsiteX0" fmla="*/ 9525 w 4283681"/>
                  <a:gd name="connsiteY0" fmla="*/ 0 h 6886725"/>
                  <a:gd name="connsiteX1" fmla="*/ 1410941 w 4283681"/>
                  <a:gd name="connsiteY1" fmla="*/ 15240 h 6886725"/>
                  <a:gd name="connsiteX2" fmla="*/ 4283681 w 4283681"/>
                  <a:gd name="connsiteY2" fmla="*/ 6877200 h 6886725"/>
                  <a:gd name="connsiteX3" fmla="*/ 0 w 4283681"/>
                  <a:gd name="connsiteY3" fmla="*/ 6886725 h 6886725"/>
                  <a:gd name="connsiteX4" fmla="*/ 9525 w 4283681"/>
                  <a:gd name="connsiteY4" fmla="*/ 0 h 6886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3681" h="6886725" extrusionOk="0">
                    <a:moveTo>
                      <a:pt x="9525" y="0"/>
                    </a:moveTo>
                    <a:lnTo>
                      <a:pt x="1410941" y="15240"/>
                    </a:lnTo>
                    <a:lnTo>
                      <a:pt x="4283681" y="6877200"/>
                    </a:lnTo>
                    <a:lnTo>
                      <a:pt x="0" y="68867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defRPr/>
                </a:pPr>
                <a:endParaRPr lang="en-GB"/>
              </a:p>
            </p:txBody>
          </p:sp>
        </p:grpSp>
        <p:sp>
          <p:nvSpPr>
            <p:cNvPr id="21" name="Google Shape;76;p14"/>
            <p:cNvSpPr txBox="1"/>
            <p:nvPr userDrawn="1"/>
          </p:nvSpPr>
          <p:spPr bwMode="auto">
            <a:xfrm>
              <a:off x="4870125" y="6331262"/>
              <a:ext cx="2165701"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dirty="0">
                  <a:solidFill>
                    <a:schemeClr val="bg1">
                      <a:lumMod val="50000"/>
                    </a:schemeClr>
                  </a:solidFill>
                  <a:latin typeface="Roboto Light"/>
                  <a:ea typeface="Roboto Light"/>
                </a:rPr>
                <a:t>digital-solutions.uk</a:t>
              </a:r>
              <a:endParaRPr dirty="0"/>
            </a:p>
          </p:txBody>
        </p:sp>
        <p:grpSp>
          <p:nvGrpSpPr>
            <p:cNvPr id="23" name="Group 22"/>
            <p:cNvGrpSpPr/>
            <p:nvPr userDrawn="1"/>
          </p:nvGrpSpPr>
          <p:grpSpPr bwMode="auto">
            <a:xfrm>
              <a:off x="7202759" y="6331262"/>
              <a:ext cx="1318306" cy="380114"/>
              <a:chOff x="24456" y="4772029"/>
              <a:chExt cx="1318306" cy="380114"/>
            </a:xfrm>
          </p:grpSpPr>
          <p:pic>
            <p:nvPicPr>
              <p:cNvPr id="24" name="Picture 23" descr="Shape&#10;&#10;Description automatically generated with low confidence"/>
              <p:cNvPicPr>
                <a:picLocks noChangeAspect="1"/>
              </p:cNvPicPr>
              <p:nvPr userDrawn="1"/>
            </p:nvPicPr>
            <p:blipFill>
              <a:blip r:embed="rId3"/>
              <a:stretch/>
            </p:blipFill>
            <p:spPr bwMode="auto">
              <a:xfrm>
                <a:off x="24456" y="4873074"/>
                <a:ext cx="216000" cy="216000"/>
              </a:xfrm>
              <a:prstGeom prst="rect">
                <a:avLst/>
              </a:prstGeom>
            </p:spPr>
          </p:pic>
          <p:sp>
            <p:nvSpPr>
              <p:cNvPr id="25" name="Google Shape;76;p14"/>
              <p:cNvSpPr txBox="1"/>
              <p:nvPr userDrawn="1"/>
            </p:nvSpPr>
            <p:spPr bwMode="auto">
              <a:xfrm>
                <a:off x="216578" y="4772029"/>
                <a:ext cx="1126184" cy="380114"/>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lnSpc>
                    <a:spcPct val="100000"/>
                  </a:lnSpc>
                  <a:defRPr/>
                </a:pPr>
                <a:r>
                  <a:rPr lang="en-GB" sz="1400" b="0">
                    <a:solidFill>
                      <a:schemeClr val="bg1">
                        <a:lumMod val="50000"/>
                      </a:schemeClr>
                    </a:solidFill>
                    <a:latin typeface="Roboto Light"/>
                    <a:ea typeface="Roboto Light"/>
                  </a:rPr>
                  <a:t>@nercdsh</a:t>
                </a:r>
                <a:endParaRPr/>
              </a:p>
            </p:txBody>
          </p:sp>
        </p:grpSp>
      </p:grpSp>
      <p:sp>
        <p:nvSpPr>
          <p:cNvPr id="2" name="Title 1"/>
          <p:cNvSpPr>
            <a:spLocks noGrp="1"/>
          </p:cNvSpPr>
          <p:nvPr>
            <p:ph type="title"/>
          </p:nvPr>
        </p:nvSpPr>
        <p:spPr bwMode="auto">
          <a:xfrm>
            <a:off x="249667" y="1844824"/>
            <a:ext cx="2389949" cy="3436284"/>
          </a:xfrm>
        </p:spPr>
        <p:txBody>
          <a:bodyPr/>
          <a:lstStyle/>
          <a:p>
            <a:pPr>
              <a:defRPr/>
            </a:pPr>
            <a:r>
              <a:rPr lang="en-GB" sz="2400" cap="none" dirty="0"/>
              <a:t>What users want &amp; the challenges they face accessing environmental data:</a:t>
            </a:r>
            <a:br>
              <a:rPr lang="en-GB" sz="2400" cap="none" dirty="0"/>
            </a:br>
            <a:r>
              <a:rPr lang="en-GB" b="0" cap="none" dirty="0"/>
              <a:t>insights from user needs workshops</a:t>
            </a:r>
            <a:endParaRPr lang="en-GB" sz="1400" cap="none" dirty="0"/>
          </a:p>
        </p:txBody>
      </p:sp>
      <p:pic>
        <p:nvPicPr>
          <p:cNvPr id="6" name="Picture 5" descr="Text&#10;&#10;Description automatically generated with medium confidence"/>
          <p:cNvPicPr>
            <a:picLocks noChangeAspect="1"/>
          </p:cNvPicPr>
          <p:nvPr/>
        </p:nvPicPr>
        <p:blipFill>
          <a:blip r:embed="rId4"/>
          <a:stretch/>
        </p:blipFill>
        <p:spPr bwMode="auto">
          <a:xfrm>
            <a:off x="5667592" y="3729915"/>
            <a:ext cx="5403785" cy="3503265"/>
          </a:xfrm>
          <a:prstGeom prst="rect">
            <a:avLst/>
          </a:prstGeom>
        </p:spPr>
      </p:pic>
      <p:sp>
        <p:nvSpPr>
          <p:cNvPr id="28" name="Google Shape;76;p14"/>
          <p:cNvSpPr txBox="1"/>
          <p:nvPr/>
        </p:nvSpPr>
        <p:spPr bwMode="auto">
          <a:xfrm rot="16199999">
            <a:off x="10569296" y="4791855"/>
            <a:ext cx="2743877" cy="380115"/>
          </a:xfrm>
          <a:prstGeom prst="rect">
            <a:avLst/>
          </a:prstGeom>
          <a:noFill/>
          <a:ln>
            <a:noFill/>
          </a:ln>
        </p:spPr>
        <p:txBody>
          <a:bodyPr spcFirstLastPara="1" wrap="square" lIns="91425" tIns="91425" rIns="91425" bIns="91425" anchor="ctr" anchorCtr="0">
            <a:noAutofit/>
          </a:bodyPr>
          <a:lstStyle>
            <a:defPPr marR="0" lvl="0" algn="l">
              <a:lnSpc>
                <a:spcPct val="100000"/>
              </a:lnSpc>
              <a:spcBef>
                <a:spcPts val="0"/>
              </a:spcBef>
              <a:spcAft>
                <a:spcPts val="0"/>
              </a:spcAft>
            </a:defPPr>
            <a:lvl1pPr marR="0" lvl="0"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1pPr>
            <a:lvl2pPr marR="0" lvl="1"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2pPr>
            <a:lvl3pPr marR="0" lvl="2"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3pPr>
            <a:lvl4pPr marR="0" lvl="3"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4pPr>
            <a:lvl5pPr marR="0" lvl="4"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5pPr>
            <a:lvl6pPr marR="0" lvl="5"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6pPr>
            <a:lvl7pPr marR="0" lvl="6"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7pPr>
            <a:lvl8pPr marR="0" lvl="7"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8pPr>
            <a:lvl9pPr marR="0" lvl="8" algn="l">
              <a:lnSpc>
                <a:spcPct val="100000"/>
              </a:lnSpc>
              <a:spcBef>
                <a:spcPts val="0"/>
              </a:spcBef>
              <a:spcAft>
                <a:spcPts val="0"/>
              </a:spcAft>
              <a:buClr>
                <a:schemeClr val="dk2"/>
              </a:buClr>
              <a:buSzPts val="3000"/>
              <a:buFont typeface="Montserrat"/>
              <a:buNone/>
              <a:defRPr sz="3000" b="1" i="0" u="none" strike="noStrike" cap="none">
                <a:solidFill>
                  <a:schemeClr val="dk2"/>
                </a:solidFill>
                <a:latin typeface="Montserrat"/>
                <a:ea typeface="Montserrat"/>
                <a:cs typeface="Montserrat"/>
              </a:defRPr>
            </a:lvl9pPr>
          </a:lstStyle>
          <a:p>
            <a:pPr algn="l">
              <a:defRPr/>
            </a:pPr>
            <a:r>
              <a:rPr lang="en-GB" sz="1400">
                <a:solidFill>
                  <a:schemeClr val="bg1">
                    <a:lumMod val="95000"/>
                  </a:schemeClr>
                </a:solidFill>
                <a:latin typeface="Roboto"/>
                <a:ea typeface="Roboto"/>
              </a:rPr>
              <a:t>DIGITAL SOLUTIONS HUB</a:t>
            </a:r>
            <a:endParaRPr/>
          </a:p>
        </p:txBody>
      </p:sp>
      <p:pic>
        <p:nvPicPr>
          <p:cNvPr id="29" name="Picture 28"/>
          <p:cNvPicPr>
            <a:picLocks noChangeAspect="1"/>
          </p:cNvPicPr>
          <p:nvPr/>
        </p:nvPicPr>
        <p:blipFill>
          <a:blip r:embed="rId5"/>
          <a:stretch/>
        </p:blipFill>
        <p:spPr bwMode="auto">
          <a:xfrm>
            <a:off x="5088670" y="337248"/>
            <a:ext cx="1839826" cy="467871"/>
          </a:xfrm>
          <a:prstGeom prst="rect">
            <a:avLst/>
          </a:prstGeom>
        </p:spPr>
      </p:pic>
      <p:pic>
        <p:nvPicPr>
          <p:cNvPr id="30" name="Picture 29"/>
          <p:cNvPicPr>
            <a:picLocks noChangeAspect="1"/>
          </p:cNvPicPr>
          <p:nvPr/>
        </p:nvPicPr>
        <p:blipFill>
          <a:blip r:embed="rId6"/>
          <a:stretch/>
        </p:blipFill>
        <p:spPr bwMode="auto">
          <a:xfrm>
            <a:off x="7401329" y="431866"/>
            <a:ext cx="1104886" cy="467999"/>
          </a:xfrm>
          <a:prstGeom prst="rect">
            <a:avLst/>
          </a:prstGeom>
        </p:spPr>
      </p:pic>
      <p:sp>
        <p:nvSpPr>
          <p:cNvPr id="16" name="Rectangle 15"/>
          <p:cNvSpPr/>
          <p:nvPr/>
        </p:nvSpPr>
        <p:spPr bwMode="auto">
          <a:xfrm>
            <a:off x="4725685" y="3635169"/>
            <a:ext cx="6034173" cy="467871"/>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p>
        </p:txBody>
      </p:sp>
      <p:pic>
        <p:nvPicPr>
          <p:cNvPr id="7" name="Picture 6" descr="Logo, company name&#10;&#10;Description automatically generated"/>
          <p:cNvPicPr>
            <a:picLocks noChangeAspect="1"/>
          </p:cNvPicPr>
          <p:nvPr/>
        </p:nvPicPr>
        <p:blipFill>
          <a:blip r:embed="rId7"/>
          <a:stretch/>
        </p:blipFill>
        <p:spPr bwMode="auto">
          <a:xfrm>
            <a:off x="3531309" y="1096027"/>
            <a:ext cx="8599983" cy="4612449"/>
          </a:xfrm>
          <a:prstGeom prst="rect">
            <a:avLst/>
          </a:prstGeom>
        </p:spPr>
      </p:pic>
      <p:pic>
        <p:nvPicPr>
          <p:cNvPr id="31" name="Picture 30" descr="Logo, company name&#10;&#10;Description automatically generated"/>
          <p:cNvPicPr>
            <a:picLocks noChangeAspect="1"/>
          </p:cNvPicPr>
          <p:nvPr/>
        </p:nvPicPr>
        <p:blipFill>
          <a:blip r:embed="rId8"/>
          <a:stretch/>
        </p:blipFill>
        <p:spPr bwMode="auto">
          <a:xfrm>
            <a:off x="259458" y="197570"/>
            <a:ext cx="988799" cy="468000"/>
          </a:xfrm>
          <a:prstGeom prst="rect">
            <a:avLst/>
          </a:prstGeom>
        </p:spPr>
      </p:pic>
      <p:sp>
        <p:nvSpPr>
          <p:cNvPr id="3" name="Title 1">
            <a:extLst>
              <a:ext uri="{FF2B5EF4-FFF2-40B4-BE49-F238E27FC236}">
                <a16:creationId xmlns:a16="http://schemas.microsoft.com/office/drawing/2014/main" id="{7FEA4807-1213-53D6-9773-BA3FBEADBA63}"/>
              </a:ext>
            </a:extLst>
          </p:cNvPr>
          <p:cNvSpPr txBox="1">
            <a:spLocks/>
          </p:cNvSpPr>
          <p:nvPr/>
        </p:nvSpPr>
        <p:spPr bwMode="auto">
          <a:xfrm>
            <a:off x="249667" y="5445224"/>
            <a:ext cx="3351566" cy="822968"/>
          </a:xfrm>
          <a:prstGeom prst="rect">
            <a:avLst/>
          </a:prstGeom>
        </p:spPr>
        <p:txBody>
          <a:bodyPr vert="horz" lIns="91440" tIns="45720" rIns="91440" bIns="45720" rtlCol="0" anchor="b">
            <a:noAutofit/>
          </a:bodyPr>
          <a:lstStyle>
            <a:lvl1pPr algn="l" defTabSz="914377">
              <a:lnSpc>
                <a:spcPct val="100000"/>
              </a:lnSpc>
              <a:spcBef>
                <a:spcPts val="0"/>
              </a:spcBef>
              <a:buNone/>
              <a:defRPr sz="2000" b="1" cap="all">
                <a:solidFill>
                  <a:schemeClr val="accent1"/>
                </a:solidFill>
                <a:latin typeface="Roboto"/>
                <a:ea typeface="Roboto"/>
                <a:cs typeface="+mj-cs"/>
              </a:defRPr>
            </a:lvl1pPr>
          </a:lstStyle>
          <a:p>
            <a:r>
              <a:rPr lang="en-GB" b="0" i="1" cap="none">
                <a:solidFill>
                  <a:srgbClr val="212529"/>
                </a:solidFill>
                <a:effectLst/>
                <a:latin typeface="-apple-system"/>
              </a:rPr>
              <a:t>Nourhan Heysham, </a:t>
            </a:r>
            <a:r>
              <a:rPr lang="en-GB" b="0" i="1" cap="none" dirty="0">
                <a:solidFill>
                  <a:srgbClr val="212529"/>
                </a:solidFill>
                <a:effectLst/>
                <a:latin typeface="-apple-system"/>
              </a:rPr>
              <a:t>Richard Kingston, Dave Topping</a:t>
            </a:r>
            <a:endParaRPr lang="en-GB" b="0" cap="none"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GB" dirty="0"/>
              <a:t>Network Analysis Approach</a:t>
            </a:r>
          </a:p>
        </p:txBody>
      </p:sp>
      <p:pic>
        <p:nvPicPr>
          <p:cNvPr id="2" name="Picture 2">
            <a:extLst>
              <a:ext uri="{FF2B5EF4-FFF2-40B4-BE49-F238E27FC236}">
                <a16:creationId xmlns:a16="http://schemas.microsoft.com/office/drawing/2014/main" id="{5430E7D0-F215-EC0F-C26C-90F97C18A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681163"/>
            <a:ext cx="6172200" cy="34766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D67643E-9193-7B07-690E-3F5C0C2E3150}"/>
              </a:ext>
            </a:extLst>
          </p:cNvPr>
          <p:cNvSpPr txBox="1"/>
          <p:nvPr/>
        </p:nvSpPr>
        <p:spPr>
          <a:xfrm>
            <a:off x="858879" y="1494971"/>
            <a:ext cx="1331934" cy="338554"/>
          </a:xfrm>
          <a:prstGeom prst="rect">
            <a:avLst/>
          </a:prstGeom>
          <a:noFill/>
        </p:spPr>
        <p:txBody>
          <a:bodyPr wrap="square" rtlCol="0">
            <a:spAutoFit/>
          </a:bodyPr>
          <a:lstStyle/>
          <a:p>
            <a:pPr algn="ctr"/>
            <a:r>
              <a:rPr lang="en-GB" sz="1600" i="1" dirty="0">
                <a:solidFill>
                  <a:schemeClr val="tx2"/>
                </a:solidFill>
              </a:rPr>
              <a:t>Insights on:</a:t>
            </a:r>
          </a:p>
        </p:txBody>
      </p:sp>
      <p:grpSp>
        <p:nvGrpSpPr>
          <p:cNvPr id="12" name="Group 11">
            <a:extLst>
              <a:ext uri="{FF2B5EF4-FFF2-40B4-BE49-F238E27FC236}">
                <a16:creationId xmlns:a16="http://schemas.microsoft.com/office/drawing/2014/main" id="{BBCE7A2E-6789-695F-7059-FC67E7822919}"/>
              </a:ext>
            </a:extLst>
          </p:cNvPr>
          <p:cNvGrpSpPr/>
          <p:nvPr/>
        </p:nvGrpSpPr>
        <p:grpSpPr>
          <a:xfrm>
            <a:off x="224683" y="1844823"/>
            <a:ext cx="2600327" cy="3312965"/>
            <a:chOff x="224683" y="1690304"/>
            <a:chExt cx="2600327" cy="3716679"/>
          </a:xfrm>
        </p:grpSpPr>
        <p:sp>
          <p:nvSpPr>
            <p:cNvPr id="3" name="Rectangle 2">
              <a:extLst>
                <a:ext uri="{FF2B5EF4-FFF2-40B4-BE49-F238E27FC236}">
                  <a16:creationId xmlns:a16="http://schemas.microsoft.com/office/drawing/2014/main" id="{BE6CDB79-2264-6900-BA5B-8BCFC5D55E34}"/>
                </a:ext>
              </a:extLst>
            </p:cNvPr>
            <p:cNvSpPr/>
            <p:nvPr/>
          </p:nvSpPr>
          <p:spPr>
            <a:xfrm>
              <a:off x="224685" y="1690304"/>
              <a:ext cx="2600325" cy="873692"/>
            </a:xfrm>
            <a:prstGeom prst="rect">
              <a:avLst/>
            </a:prstGeom>
            <a:solidFill>
              <a:schemeClr val="bg2">
                <a:lumMod val="50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Insights of existing patterns of use of environmental data</a:t>
              </a:r>
            </a:p>
          </p:txBody>
        </p:sp>
        <p:sp>
          <p:nvSpPr>
            <p:cNvPr id="5" name="Rectangle 4">
              <a:extLst>
                <a:ext uri="{FF2B5EF4-FFF2-40B4-BE49-F238E27FC236}">
                  <a16:creationId xmlns:a16="http://schemas.microsoft.com/office/drawing/2014/main" id="{C8403874-F029-CF7A-FEC9-91C6007F12D9}"/>
                </a:ext>
              </a:extLst>
            </p:cNvPr>
            <p:cNvSpPr/>
            <p:nvPr/>
          </p:nvSpPr>
          <p:spPr>
            <a:xfrm>
              <a:off x="224685" y="2637966"/>
              <a:ext cx="2600325" cy="873692"/>
            </a:xfrm>
            <a:prstGeom prst="rect">
              <a:avLst/>
            </a:prstGeom>
            <a:solidFill>
              <a:schemeClr val="bg2">
                <a:lumMod val="50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Opportunities for use cases within DSH</a:t>
              </a:r>
            </a:p>
          </p:txBody>
        </p:sp>
        <p:sp>
          <p:nvSpPr>
            <p:cNvPr id="6" name="Rectangle 5">
              <a:extLst>
                <a:ext uri="{FF2B5EF4-FFF2-40B4-BE49-F238E27FC236}">
                  <a16:creationId xmlns:a16="http://schemas.microsoft.com/office/drawing/2014/main" id="{D278C783-0A0D-B3BC-AFEE-E1163B6AD218}"/>
                </a:ext>
              </a:extLst>
            </p:cNvPr>
            <p:cNvSpPr/>
            <p:nvPr/>
          </p:nvSpPr>
          <p:spPr>
            <a:xfrm>
              <a:off x="224684" y="3585629"/>
              <a:ext cx="2600325" cy="873692"/>
            </a:xfrm>
            <a:prstGeom prst="rect">
              <a:avLst/>
            </a:prstGeom>
            <a:solidFill>
              <a:schemeClr val="bg2">
                <a:lumMod val="50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Opportunities for links between data providers and data consumers</a:t>
              </a:r>
            </a:p>
          </p:txBody>
        </p:sp>
        <p:sp>
          <p:nvSpPr>
            <p:cNvPr id="8" name="Rectangle 7">
              <a:extLst>
                <a:ext uri="{FF2B5EF4-FFF2-40B4-BE49-F238E27FC236}">
                  <a16:creationId xmlns:a16="http://schemas.microsoft.com/office/drawing/2014/main" id="{52C51C01-3508-7A39-94B9-0F4BD19F5F35}"/>
                </a:ext>
              </a:extLst>
            </p:cNvPr>
            <p:cNvSpPr/>
            <p:nvPr/>
          </p:nvSpPr>
          <p:spPr>
            <a:xfrm>
              <a:off x="224683" y="4533291"/>
              <a:ext cx="2600325" cy="873692"/>
            </a:xfrm>
            <a:prstGeom prst="rect">
              <a:avLst/>
            </a:prstGeom>
            <a:solidFill>
              <a:schemeClr val="bg2">
                <a:lumMod val="50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600" dirty="0"/>
                <a:t>Gaps of data use that can be addressed</a:t>
              </a:r>
              <a:endParaRPr lang="en-GB" sz="1600" dirty="0">
                <a:effectLst/>
              </a:endParaRPr>
            </a:p>
          </p:txBody>
        </p:sp>
      </p:grpSp>
      <p:sp>
        <p:nvSpPr>
          <p:cNvPr id="9" name="TextBox 8">
            <a:extLst>
              <a:ext uri="{FF2B5EF4-FFF2-40B4-BE49-F238E27FC236}">
                <a16:creationId xmlns:a16="http://schemas.microsoft.com/office/drawing/2014/main" id="{EDB36437-66AA-62F2-D9EA-A272A9C970AC}"/>
              </a:ext>
            </a:extLst>
          </p:cNvPr>
          <p:cNvSpPr txBox="1"/>
          <p:nvPr/>
        </p:nvSpPr>
        <p:spPr>
          <a:xfrm>
            <a:off x="9347940" y="1690304"/>
            <a:ext cx="2364684" cy="1815882"/>
          </a:xfrm>
          <a:prstGeom prst="rect">
            <a:avLst/>
          </a:prstGeom>
          <a:noFill/>
        </p:spPr>
        <p:txBody>
          <a:bodyPr wrap="square">
            <a:spAutoFit/>
          </a:bodyPr>
          <a:lstStyle/>
          <a:p>
            <a:r>
              <a:rPr lang="en-GB" sz="1400" b="1" i="0" dirty="0">
                <a:solidFill>
                  <a:schemeClr val="bg1"/>
                </a:solidFill>
                <a:effectLst/>
                <a:latin typeface="Segoe UI" panose="020B0502040204020203" pitchFamily="34" charset="0"/>
              </a:rPr>
              <a:t>Noted Caveat:</a:t>
            </a:r>
          </a:p>
          <a:p>
            <a:r>
              <a:rPr lang="en-GB" sz="1400" b="0" i="0" dirty="0">
                <a:solidFill>
                  <a:schemeClr val="bg1"/>
                </a:solidFill>
                <a:effectLst/>
                <a:latin typeface="Segoe UI" panose="020B0502040204020203" pitchFamily="34" charset="0"/>
              </a:rPr>
              <a:t>This mapping represents patterns based on information declared by participants/users. Additional insights </a:t>
            </a:r>
            <a:r>
              <a:rPr lang="en-GB" sz="1400" dirty="0">
                <a:solidFill>
                  <a:schemeClr val="bg1"/>
                </a:solidFill>
              </a:rPr>
              <a:t>patterns might be present</a:t>
            </a:r>
            <a:r>
              <a:rPr lang="en-GB" sz="1400" b="0" i="0" dirty="0">
                <a:solidFill>
                  <a:schemeClr val="bg1"/>
                </a:solidFill>
                <a:effectLst/>
                <a:latin typeface="Segoe UI" panose="020B0502040204020203" pitchFamily="34" charset="0"/>
              </a:rPr>
              <a:t> even if not mapped in this dataset.</a:t>
            </a:r>
            <a:endParaRPr lang="en-GB" sz="1400" dirty="0">
              <a:solidFill>
                <a:schemeClr val="bg1"/>
              </a:solidFill>
            </a:endParaRPr>
          </a:p>
        </p:txBody>
      </p:sp>
      <p:sp>
        <p:nvSpPr>
          <p:cNvPr id="10" name="Rectangle 9">
            <a:extLst>
              <a:ext uri="{FF2B5EF4-FFF2-40B4-BE49-F238E27FC236}">
                <a16:creationId xmlns:a16="http://schemas.microsoft.com/office/drawing/2014/main" id="{C5A3E734-0F01-D7B8-5F18-B77D228EAF26}"/>
              </a:ext>
            </a:extLst>
          </p:cNvPr>
          <p:cNvSpPr/>
          <p:nvPr/>
        </p:nvSpPr>
        <p:spPr>
          <a:xfrm>
            <a:off x="9347940" y="3534275"/>
            <a:ext cx="2364684" cy="1623514"/>
          </a:xfrm>
          <a:prstGeom prst="rect">
            <a:avLst/>
          </a:prstGeom>
          <a:solidFill>
            <a:schemeClr val="accent3">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b="1" dirty="0">
                <a:solidFill>
                  <a:schemeClr val="bg1"/>
                </a:solidFill>
              </a:rPr>
              <a:t>INTERACTIVE DATASET</a:t>
            </a:r>
            <a:endParaRPr lang="en-GB" dirty="0">
              <a:solidFill>
                <a:schemeClr val="bg1"/>
              </a:solidFill>
            </a:endParaRPr>
          </a:p>
          <a:p>
            <a:pPr algn="ctr"/>
            <a:r>
              <a:rPr lang="en-GB" sz="1600" dirty="0">
                <a:solidFill>
                  <a:schemeClr val="bg1"/>
                </a:solidFill>
              </a:rPr>
              <a:t>273 data transactions</a:t>
            </a:r>
          </a:p>
          <a:p>
            <a:pPr algn="ctr"/>
            <a:r>
              <a:rPr lang="en-GB" sz="1600" dirty="0">
                <a:solidFill>
                  <a:schemeClr val="bg1"/>
                </a:solidFill>
              </a:rPr>
              <a:t>100 users</a:t>
            </a:r>
          </a:p>
          <a:p>
            <a:pPr algn="ctr"/>
            <a:r>
              <a:rPr lang="en-GB" sz="1600" dirty="0">
                <a:solidFill>
                  <a:schemeClr val="bg1"/>
                </a:solidFill>
              </a:rPr>
              <a:t>84 organisations</a:t>
            </a:r>
          </a:p>
        </p:txBody>
      </p:sp>
      <p:sp>
        <p:nvSpPr>
          <p:cNvPr id="11" name="TextBox 10">
            <a:extLst>
              <a:ext uri="{FF2B5EF4-FFF2-40B4-BE49-F238E27FC236}">
                <a16:creationId xmlns:a16="http://schemas.microsoft.com/office/drawing/2014/main" id="{DAD6333A-748B-DA36-D398-123B9F4AE25A}"/>
              </a:ext>
            </a:extLst>
          </p:cNvPr>
          <p:cNvSpPr txBox="1"/>
          <p:nvPr/>
        </p:nvSpPr>
        <p:spPr>
          <a:xfrm>
            <a:off x="5951984" y="5869506"/>
            <a:ext cx="4513378" cy="430887"/>
          </a:xfrm>
          <a:prstGeom prst="rect">
            <a:avLst/>
          </a:prstGeom>
          <a:noFill/>
        </p:spPr>
        <p:txBody>
          <a:bodyPr wrap="square">
            <a:spAutoFit/>
          </a:bodyPr>
          <a:lstStyle/>
          <a:p>
            <a:pPr algn="r"/>
            <a:r>
              <a:rPr lang="en-GB" sz="1100" dirty="0"/>
              <a:t>https://open-data-institute.gitbook.io/data-landscape-playbook/play-two-map-the-data-ecosystem/create-an-ecosystem-map</a:t>
            </a:r>
          </a:p>
        </p:txBody>
      </p:sp>
    </p:spTree>
    <p:extLst>
      <p:ext uri="{BB962C8B-B14F-4D97-AF65-F5344CB8AC3E}">
        <p14:creationId xmlns:p14="http://schemas.microsoft.com/office/powerpoint/2010/main" val="206670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GB" dirty="0"/>
              <a:t>Network Analysis Approach</a:t>
            </a:r>
          </a:p>
        </p:txBody>
      </p:sp>
      <p:sp>
        <p:nvSpPr>
          <p:cNvPr id="36" name="TextBox 35">
            <a:extLst>
              <a:ext uri="{FF2B5EF4-FFF2-40B4-BE49-F238E27FC236}">
                <a16:creationId xmlns:a16="http://schemas.microsoft.com/office/drawing/2014/main" id="{240C12B9-7512-ACA3-9026-979D7546AA8A}"/>
              </a:ext>
            </a:extLst>
          </p:cNvPr>
          <p:cNvSpPr txBox="1"/>
          <p:nvPr/>
        </p:nvSpPr>
        <p:spPr>
          <a:xfrm>
            <a:off x="400049" y="2086053"/>
            <a:ext cx="4560257" cy="923330"/>
          </a:xfrm>
          <a:prstGeom prst="rect">
            <a:avLst/>
          </a:prstGeom>
          <a:noFill/>
        </p:spPr>
        <p:txBody>
          <a:bodyPr wrap="square" rtlCol="0">
            <a:spAutoFit/>
          </a:bodyPr>
          <a:lstStyle/>
          <a:p>
            <a:r>
              <a:rPr lang="en-GB" dirty="0"/>
              <a:t>Users</a:t>
            </a:r>
          </a:p>
          <a:p>
            <a:r>
              <a:rPr lang="en-GB" dirty="0"/>
              <a:t>Organisations (user affiliation/umbrellas)</a:t>
            </a:r>
          </a:p>
          <a:p>
            <a:r>
              <a:rPr lang="en-GB" dirty="0"/>
              <a:t>User communities (un-affiliated)</a:t>
            </a:r>
          </a:p>
        </p:txBody>
      </p:sp>
      <p:sp>
        <p:nvSpPr>
          <p:cNvPr id="37" name="TextBox 36">
            <a:extLst>
              <a:ext uri="{FF2B5EF4-FFF2-40B4-BE49-F238E27FC236}">
                <a16:creationId xmlns:a16="http://schemas.microsoft.com/office/drawing/2014/main" id="{3FBF7E6A-D636-40EB-3B60-24A981C46D68}"/>
              </a:ext>
            </a:extLst>
          </p:cNvPr>
          <p:cNvSpPr txBox="1"/>
          <p:nvPr/>
        </p:nvSpPr>
        <p:spPr>
          <a:xfrm>
            <a:off x="400050" y="1716721"/>
            <a:ext cx="3875272" cy="430887"/>
          </a:xfrm>
          <a:prstGeom prst="rect">
            <a:avLst/>
          </a:prstGeom>
          <a:noFill/>
        </p:spPr>
        <p:txBody>
          <a:bodyPr wrap="square" rtlCol="0">
            <a:spAutoFit/>
          </a:bodyPr>
          <a:lstStyle/>
          <a:p>
            <a:r>
              <a:rPr lang="en-GB" sz="2200" b="1" dirty="0"/>
              <a:t>Units / Nodes</a:t>
            </a:r>
          </a:p>
        </p:txBody>
      </p:sp>
      <p:sp>
        <p:nvSpPr>
          <p:cNvPr id="38" name="TextBox 37">
            <a:extLst>
              <a:ext uri="{FF2B5EF4-FFF2-40B4-BE49-F238E27FC236}">
                <a16:creationId xmlns:a16="http://schemas.microsoft.com/office/drawing/2014/main" id="{A0A40019-1CE1-D273-6E00-F8AD0CA1DCC6}"/>
              </a:ext>
            </a:extLst>
          </p:cNvPr>
          <p:cNvSpPr txBox="1"/>
          <p:nvPr/>
        </p:nvSpPr>
        <p:spPr>
          <a:xfrm>
            <a:off x="400050" y="3225969"/>
            <a:ext cx="3875272" cy="430887"/>
          </a:xfrm>
          <a:prstGeom prst="rect">
            <a:avLst/>
          </a:prstGeom>
          <a:noFill/>
        </p:spPr>
        <p:txBody>
          <a:bodyPr wrap="square" rtlCol="0">
            <a:spAutoFit/>
          </a:bodyPr>
          <a:lstStyle/>
          <a:p>
            <a:r>
              <a:rPr lang="en-GB" sz="2200" b="1" dirty="0"/>
              <a:t>Bond/Tie</a:t>
            </a:r>
          </a:p>
        </p:txBody>
      </p:sp>
      <p:sp>
        <p:nvSpPr>
          <p:cNvPr id="39" name="TextBox 38">
            <a:extLst>
              <a:ext uri="{FF2B5EF4-FFF2-40B4-BE49-F238E27FC236}">
                <a16:creationId xmlns:a16="http://schemas.microsoft.com/office/drawing/2014/main" id="{AD1C1627-8F1F-B1E6-079C-6A839F79BC40}"/>
              </a:ext>
            </a:extLst>
          </p:cNvPr>
          <p:cNvSpPr txBox="1"/>
          <p:nvPr/>
        </p:nvSpPr>
        <p:spPr>
          <a:xfrm>
            <a:off x="400050" y="3595301"/>
            <a:ext cx="3875272" cy="369332"/>
          </a:xfrm>
          <a:prstGeom prst="rect">
            <a:avLst/>
          </a:prstGeom>
          <a:noFill/>
        </p:spPr>
        <p:txBody>
          <a:bodyPr wrap="square" rtlCol="0">
            <a:spAutoFit/>
          </a:bodyPr>
          <a:lstStyle/>
          <a:p>
            <a:r>
              <a:rPr lang="en-GB" dirty="0"/>
              <a:t>Data as currency</a:t>
            </a:r>
          </a:p>
        </p:txBody>
      </p:sp>
      <p:sp>
        <p:nvSpPr>
          <p:cNvPr id="40" name="TextBox 39">
            <a:extLst>
              <a:ext uri="{FF2B5EF4-FFF2-40B4-BE49-F238E27FC236}">
                <a16:creationId xmlns:a16="http://schemas.microsoft.com/office/drawing/2014/main" id="{62B67F7A-0EC2-8396-0103-F02AB29561AE}"/>
              </a:ext>
            </a:extLst>
          </p:cNvPr>
          <p:cNvSpPr txBox="1"/>
          <p:nvPr/>
        </p:nvSpPr>
        <p:spPr>
          <a:xfrm>
            <a:off x="400050" y="4045047"/>
            <a:ext cx="3875272" cy="1200329"/>
          </a:xfrm>
          <a:prstGeom prst="rect">
            <a:avLst/>
          </a:prstGeom>
          <a:noFill/>
        </p:spPr>
        <p:txBody>
          <a:bodyPr wrap="square" rtlCol="0">
            <a:spAutoFit/>
          </a:bodyPr>
          <a:lstStyle/>
          <a:p>
            <a:pPr defTabSz="439738"/>
            <a:r>
              <a:rPr lang="en-GB" dirty="0"/>
              <a:t>a	Raw data (primary)</a:t>
            </a:r>
          </a:p>
          <a:p>
            <a:pPr defTabSz="439738"/>
            <a:r>
              <a:rPr lang="en-GB" dirty="0"/>
              <a:t>b	Processed data</a:t>
            </a:r>
          </a:p>
          <a:p>
            <a:pPr defTabSz="439738"/>
            <a:r>
              <a:rPr lang="en-GB" dirty="0"/>
              <a:t>c	Analysed data / use case</a:t>
            </a:r>
          </a:p>
          <a:p>
            <a:pPr defTabSz="439738"/>
            <a:r>
              <a:rPr lang="en-GB" dirty="0"/>
              <a:t>d	Tool / service / consultations</a:t>
            </a:r>
          </a:p>
        </p:txBody>
      </p:sp>
      <p:sp>
        <p:nvSpPr>
          <p:cNvPr id="41" name="TextBox 40">
            <a:extLst>
              <a:ext uri="{FF2B5EF4-FFF2-40B4-BE49-F238E27FC236}">
                <a16:creationId xmlns:a16="http://schemas.microsoft.com/office/drawing/2014/main" id="{EFECA8BA-4051-4414-1400-EAB6B13D6F84}"/>
              </a:ext>
            </a:extLst>
          </p:cNvPr>
          <p:cNvSpPr txBox="1"/>
          <p:nvPr/>
        </p:nvSpPr>
        <p:spPr>
          <a:xfrm>
            <a:off x="400049" y="5537237"/>
            <a:ext cx="9008319" cy="646331"/>
          </a:xfrm>
          <a:prstGeom prst="rect">
            <a:avLst/>
          </a:prstGeom>
          <a:noFill/>
        </p:spPr>
        <p:txBody>
          <a:bodyPr wrap="square" rtlCol="0">
            <a:spAutoFit/>
          </a:bodyPr>
          <a:lstStyle/>
          <a:p>
            <a:pPr defTabSz="439738"/>
            <a:r>
              <a:rPr lang="en-GB" b="1" dirty="0"/>
              <a:t>Full process </a:t>
            </a:r>
            <a:r>
              <a:rPr lang="en-GB" dirty="0"/>
              <a:t>(primary data collection + processing + analysis + sharing)</a:t>
            </a:r>
          </a:p>
          <a:p>
            <a:pPr defTabSz="439738"/>
            <a:r>
              <a:rPr lang="en-GB" b="1" dirty="0"/>
              <a:t>Data analysis and reporting process </a:t>
            </a:r>
            <a:r>
              <a:rPr lang="en-GB" dirty="0"/>
              <a:t>(processing + analysis + sharing)</a:t>
            </a:r>
          </a:p>
        </p:txBody>
      </p:sp>
      <p:sp>
        <p:nvSpPr>
          <p:cNvPr id="42" name="Oval 41">
            <a:extLst>
              <a:ext uri="{FF2B5EF4-FFF2-40B4-BE49-F238E27FC236}">
                <a16:creationId xmlns:a16="http://schemas.microsoft.com/office/drawing/2014/main" id="{EF3B4F96-91DF-E5BF-FC1D-C66ACFE76AE3}"/>
              </a:ext>
            </a:extLst>
          </p:cNvPr>
          <p:cNvSpPr/>
          <p:nvPr/>
        </p:nvSpPr>
        <p:spPr>
          <a:xfrm>
            <a:off x="6846521" y="945242"/>
            <a:ext cx="1689618" cy="1746982"/>
          </a:xfrm>
          <a:prstGeom prst="ellipse">
            <a:avLst/>
          </a:prstGeom>
          <a:solidFill>
            <a:schemeClr val="bg2">
              <a:lumMod val="75000"/>
              <a:alpha val="50196"/>
            </a:schemeClr>
          </a:solidFill>
          <a:ln w="28575">
            <a:no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200" dirty="0">
                <a:solidFill>
                  <a:sysClr val="windowText" lastClr="000000"/>
                </a:solidFill>
              </a:rPr>
              <a:t>User community</a:t>
            </a:r>
          </a:p>
        </p:txBody>
      </p:sp>
      <p:sp>
        <p:nvSpPr>
          <p:cNvPr id="43" name="Oval 42">
            <a:extLst>
              <a:ext uri="{FF2B5EF4-FFF2-40B4-BE49-F238E27FC236}">
                <a16:creationId xmlns:a16="http://schemas.microsoft.com/office/drawing/2014/main" id="{C129F64F-4111-56C6-81EA-F7D9238CABFB}"/>
              </a:ext>
            </a:extLst>
          </p:cNvPr>
          <p:cNvSpPr/>
          <p:nvPr/>
        </p:nvSpPr>
        <p:spPr>
          <a:xfrm>
            <a:off x="8735531" y="2399062"/>
            <a:ext cx="2646090" cy="2694811"/>
          </a:xfrm>
          <a:prstGeom prst="ellipse">
            <a:avLst/>
          </a:prstGeom>
          <a:solidFill>
            <a:schemeClr val="accent2">
              <a:lumMod val="60000"/>
              <a:lumOff val="40000"/>
              <a:alpha val="50196"/>
            </a:schemeClr>
          </a:solidFill>
          <a:ln w="28575">
            <a:no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200" dirty="0">
                <a:solidFill>
                  <a:sysClr val="windowText" lastClr="000000"/>
                </a:solidFill>
              </a:rPr>
              <a:t>Org 2</a:t>
            </a:r>
          </a:p>
        </p:txBody>
      </p:sp>
      <p:sp>
        <p:nvSpPr>
          <p:cNvPr id="44" name="Oval 43">
            <a:extLst>
              <a:ext uri="{FF2B5EF4-FFF2-40B4-BE49-F238E27FC236}">
                <a16:creationId xmlns:a16="http://schemas.microsoft.com/office/drawing/2014/main" id="{56B519C5-E651-0B22-1532-1830ACF62C33}"/>
              </a:ext>
            </a:extLst>
          </p:cNvPr>
          <p:cNvSpPr/>
          <p:nvPr/>
        </p:nvSpPr>
        <p:spPr>
          <a:xfrm>
            <a:off x="5215757" y="2454890"/>
            <a:ext cx="1863280" cy="1926540"/>
          </a:xfrm>
          <a:prstGeom prst="ellipse">
            <a:avLst/>
          </a:prstGeom>
          <a:solidFill>
            <a:srgbClr val="5B9BD5">
              <a:alpha val="50196"/>
            </a:srgbClr>
          </a:solidFill>
          <a:ln w="28575">
            <a:noFill/>
            <a:prstDash val="dash"/>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200" dirty="0">
                <a:solidFill>
                  <a:sysClr val="windowText" lastClr="000000"/>
                </a:solidFill>
              </a:rPr>
              <a:t>Org 1</a:t>
            </a:r>
          </a:p>
        </p:txBody>
      </p:sp>
      <p:sp>
        <p:nvSpPr>
          <p:cNvPr id="45" name="Oval 44">
            <a:extLst>
              <a:ext uri="{FF2B5EF4-FFF2-40B4-BE49-F238E27FC236}">
                <a16:creationId xmlns:a16="http://schemas.microsoft.com/office/drawing/2014/main" id="{97D1EF9C-F2B1-A269-9879-D37CCB3AE128}"/>
              </a:ext>
            </a:extLst>
          </p:cNvPr>
          <p:cNvSpPr/>
          <p:nvPr/>
        </p:nvSpPr>
        <p:spPr>
          <a:xfrm>
            <a:off x="5402735" y="3423845"/>
            <a:ext cx="712243" cy="712243"/>
          </a:xfrm>
          <a:custGeom>
            <a:avLst/>
            <a:gdLst>
              <a:gd name="connsiteX0" fmla="*/ 0 w 712243"/>
              <a:gd name="connsiteY0" fmla="*/ 356122 h 712243"/>
              <a:gd name="connsiteX1" fmla="*/ 356122 w 712243"/>
              <a:gd name="connsiteY1" fmla="*/ 0 h 712243"/>
              <a:gd name="connsiteX2" fmla="*/ 712244 w 712243"/>
              <a:gd name="connsiteY2" fmla="*/ 356122 h 712243"/>
              <a:gd name="connsiteX3" fmla="*/ 356122 w 712243"/>
              <a:gd name="connsiteY3" fmla="*/ 712244 h 712243"/>
              <a:gd name="connsiteX4" fmla="*/ 0 w 712243"/>
              <a:gd name="connsiteY4" fmla="*/ 356122 h 712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43" h="712243" fill="none" extrusionOk="0">
                <a:moveTo>
                  <a:pt x="0" y="356122"/>
                </a:moveTo>
                <a:cubicBezTo>
                  <a:pt x="-3935" y="187869"/>
                  <a:pt x="154251" y="-31741"/>
                  <a:pt x="356122" y="0"/>
                </a:cubicBezTo>
                <a:cubicBezTo>
                  <a:pt x="558025" y="2382"/>
                  <a:pt x="724928" y="152169"/>
                  <a:pt x="712244" y="356122"/>
                </a:cubicBezTo>
                <a:cubicBezTo>
                  <a:pt x="717700" y="514578"/>
                  <a:pt x="562526" y="734297"/>
                  <a:pt x="356122" y="712244"/>
                </a:cubicBezTo>
                <a:cubicBezTo>
                  <a:pt x="147080" y="726214"/>
                  <a:pt x="14745" y="527049"/>
                  <a:pt x="0" y="356122"/>
                </a:cubicBezTo>
                <a:close/>
              </a:path>
              <a:path w="712243" h="712243" stroke="0" extrusionOk="0">
                <a:moveTo>
                  <a:pt x="0" y="356122"/>
                </a:moveTo>
                <a:cubicBezTo>
                  <a:pt x="4159" y="120356"/>
                  <a:pt x="165435" y="-31017"/>
                  <a:pt x="356122" y="0"/>
                </a:cubicBezTo>
                <a:cubicBezTo>
                  <a:pt x="551125" y="2063"/>
                  <a:pt x="696005" y="127496"/>
                  <a:pt x="712244" y="356122"/>
                </a:cubicBezTo>
                <a:cubicBezTo>
                  <a:pt x="701506" y="547762"/>
                  <a:pt x="555292" y="721811"/>
                  <a:pt x="356122" y="712244"/>
                </a:cubicBezTo>
                <a:cubicBezTo>
                  <a:pt x="126006" y="721095"/>
                  <a:pt x="20162" y="569587"/>
                  <a:pt x="0" y="356122"/>
                </a:cubicBezTo>
                <a:close/>
              </a:path>
            </a:pathLst>
          </a:custGeom>
          <a:solidFill>
            <a:srgbClr val="0070C0"/>
          </a:solidFill>
          <a:ln>
            <a:solidFill>
              <a:schemeClr val="bg1"/>
            </a:solidFill>
            <a:extLst>
              <a:ext uri="{C807C97D-BFC1-408E-A445-0C87EB9F89A2}">
                <ask:lineSketchStyleProps xmlns:ask="http://schemas.microsoft.com/office/drawing/2018/sketchyshapes" sd="1873911575">
                  <a:prstGeom prst="ellipse">
                    <a:avLst/>
                  </a:prstGeom>
                  <ask:type>
                    <ask:lineSketchCurve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User 1.1</a:t>
            </a:r>
          </a:p>
        </p:txBody>
      </p:sp>
      <p:sp>
        <p:nvSpPr>
          <p:cNvPr id="46" name="Oval 45">
            <a:extLst>
              <a:ext uri="{FF2B5EF4-FFF2-40B4-BE49-F238E27FC236}">
                <a16:creationId xmlns:a16="http://schemas.microsoft.com/office/drawing/2014/main" id="{75A11F7F-C93C-B10D-DFC9-073093461CA4}"/>
              </a:ext>
            </a:extLst>
          </p:cNvPr>
          <p:cNvSpPr/>
          <p:nvPr/>
        </p:nvSpPr>
        <p:spPr>
          <a:xfrm>
            <a:off x="6188133" y="2975314"/>
            <a:ext cx="712243" cy="712243"/>
          </a:xfrm>
          <a:custGeom>
            <a:avLst/>
            <a:gdLst>
              <a:gd name="connsiteX0" fmla="*/ 0 w 712243"/>
              <a:gd name="connsiteY0" fmla="*/ 356122 h 712243"/>
              <a:gd name="connsiteX1" fmla="*/ 356122 w 712243"/>
              <a:gd name="connsiteY1" fmla="*/ 0 h 712243"/>
              <a:gd name="connsiteX2" fmla="*/ 712244 w 712243"/>
              <a:gd name="connsiteY2" fmla="*/ 356122 h 712243"/>
              <a:gd name="connsiteX3" fmla="*/ 356122 w 712243"/>
              <a:gd name="connsiteY3" fmla="*/ 712244 h 712243"/>
              <a:gd name="connsiteX4" fmla="*/ 0 w 712243"/>
              <a:gd name="connsiteY4" fmla="*/ 356122 h 712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43" h="712243" fill="none" extrusionOk="0">
                <a:moveTo>
                  <a:pt x="0" y="356122"/>
                </a:moveTo>
                <a:cubicBezTo>
                  <a:pt x="-34792" y="145998"/>
                  <a:pt x="168332" y="1075"/>
                  <a:pt x="356122" y="0"/>
                </a:cubicBezTo>
                <a:cubicBezTo>
                  <a:pt x="540303" y="-20725"/>
                  <a:pt x="717271" y="162744"/>
                  <a:pt x="712244" y="356122"/>
                </a:cubicBezTo>
                <a:cubicBezTo>
                  <a:pt x="718993" y="522724"/>
                  <a:pt x="559372" y="729256"/>
                  <a:pt x="356122" y="712244"/>
                </a:cubicBezTo>
                <a:cubicBezTo>
                  <a:pt x="163146" y="706040"/>
                  <a:pt x="-21502" y="527414"/>
                  <a:pt x="0" y="356122"/>
                </a:cubicBezTo>
                <a:close/>
              </a:path>
              <a:path w="712243" h="712243" stroke="0" extrusionOk="0">
                <a:moveTo>
                  <a:pt x="0" y="356122"/>
                </a:moveTo>
                <a:cubicBezTo>
                  <a:pt x="-5985" y="121907"/>
                  <a:pt x="126323" y="-3077"/>
                  <a:pt x="356122" y="0"/>
                </a:cubicBezTo>
                <a:cubicBezTo>
                  <a:pt x="546684" y="12510"/>
                  <a:pt x="717491" y="157444"/>
                  <a:pt x="712244" y="356122"/>
                </a:cubicBezTo>
                <a:cubicBezTo>
                  <a:pt x="704869" y="540085"/>
                  <a:pt x="525725" y="707481"/>
                  <a:pt x="356122" y="712244"/>
                </a:cubicBezTo>
                <a:cubicBezTo>
                  <a:pt x="132219" y="686006"/>
                  <a:pt x="-31359" y="529568"/>
                  <a:pt x="0" y="356122"/>
                </a:cubicBezTo>
                <a:close/>
              </a:path>
            </a:pathLst>
          </a:custGeom>
          <a:solidFill>
            <a:srgbClr val="0070C0"/>
          </a:solidFill>
          <a:ln>
            <a:solidFill>
              <a:schemeClr val="bg1"/>
            </a:solidFill>
            <a:extLst>
              <a:ext uri="{C807C97D-BFC1-408E-A445-0C87EB9F89A2}">
                <ask:lineSketchStyleProps xmlns:ask="http://schemas.microsoft.com/office/drawing/2018/sketchyshapes" sd="3473597668">
                  <a:prstGeom prst="ellipse">
                    <a:avLst/>
                  </a:prstGeom>
                  <ask:type>
                    <ask:lineSketchCurve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User 1.2</a:t>
            </a:r>
          </a:p>
        </p:txBody>
      </p:sp>
      <p:sp>
        <p:nvSpPr>
          <p:cNvPr id="47" name="Oval 46">
            <a:extLst>
              <a:ext uri="{FF2B5EF4-FFF2-40B4-BE49-F238E27FC236}">
                <a16:creationId xmlns:a16="http://schemas.microsoft.com/office/drawing/2014/main" id="{886DC7B6-1926-D2B6-698A-A1B5A85D5524}"/>
              </a:ext>
            </a:extLst>
          </p:cNvPr>
          <p:cNvSpPr/>
          <p:nvPr/>
        </p:nvSpPr>
        <p:spPr>
          <a:xfrm>
            <a:off x="9346333" y="3932481"/>
            <a:ext cx="712243" cy="712243"/>
          </a:xfrm>
          <a:custGeom>
            <a:avLst/>
            <a:gdLst>
              <a:gd name="connsiteX0" fmla="*/ 0 w 712243"/>
              <a:gd name="connsiteY0" fmla="*/ 356122 h 712243"/>
              <a:gd name="connsiteX1" fmla="*/ 356122 w 712243"/>
              <a:gd name="connsiteY1" fmla="*/ 0 h 712243"/>
              <a:gd name="connsiteX2" fmla="*/ 712244 w 712243"/>
              <a:gd name="connsiteY2" fmla="*/ 356122 h 712243"/>
              <a:gd name="connsiteX3" fmla="*/ 356122 w 712243"/>
              <a:gd name="connsiteY3" fmla="*/ 712244 h 712243"/>
              <a:gd name="connsiteX4" fmla="*/ 0 w 712243"/>
              <a:gd name="connsiteY4" fmla="*/ 356122 h 712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43" h="712243" fill="none" extrusionOk="0">
                <a:moveTo>
                  <a:pt x="0" y="356122"/>
                </a:moveTo>
                <a:cubicBezTo>
                  <a:pt x="-12002" y="169005"/>
                  <a:pt x="162678" y="15884"/>
                  <a:pt x="356122" y="0"/>
                </a:cubicBezTo>
                <a:cubicBezTo>
                  <a:pt x="529214" y="18682"/>
                  <a:pt x="721125" y="167615"/>
                  <a:pt x="712244" y="356122"/>
                </a:cubicBezTo>
                <a:cubicBezTo>
                  <a:pt x="704636" y="543362"/>
                  <a:pt x="546930" y="690809"/>
                  <a:pt x="356122" y="712244"/>
                </a:cubicBezTo>
                <a:cubicBezTo>
                  <a:pt x="169309" y="699936"/>
                  <a:pt x="-7896" y="559601"/>
                  <a:pt x="0" y="356122"/>
                </a:cubicBezTo>
                <a:close/>
              </a:path>
              <a:path w="712243" h="712243" stroke="0" extrusionOk="0">
                <a:moveTo>
                  <a:pt x="0" y="356122"/>
                </a:moveTo>
                <a:cubicBezTo>
                  <a:pt x="18895" y="126497"/>
                  <a:pt x="165580" y="-25745"/>
                  <a:pt x="356122" y="0"/>
                </a:cubicBezTo>
                <a:cubicBezTo>
                  <a:pt x="555827" y="-18714"/>
                  <a:pt x="738712" y="161707"/>
                  <a:pt x="712244" y="356122"/>
                </a:cubicBezTo>
                <a:cubicBezTo>
                  <a:pt x="726361" y="575974"/>
                  <a:pt x="569735" y="723113"/>
                  <a:pt x="356122" y="712244"/>
                </a:cubicBezTo>
                <a:cubicBezTo>
                  <a:pt x="160675" y="718977"/>
                  <a:pt x="12573" y="541063"/>
                  <a:pt x="0" y="356122"/>
                </a:cubicBezTo>
                <a:close/>
              </a:path>
            </a:pathLst>
          </a:custGeom>
          <a:solidFill>
            <a:schemeClr val="accent2">
              <a:lumMod val="75000"/>
            </a:schemeClr>
          </a:solidFill>
          <a:ln>
            <a:solidFill>
              <a:schemeClr val="bg1"/>
            </a:solidFill>
            <a:extLst>
              <a:ext uri="{C807C97D-BFC1-408E-A445-0C87EB9F89A2}">
                <ask:lineSketchStyleProps xmlns:ask="http://schemas.microsoft.com/office/drawing/2018/sketchyshapes" sd="546123749">
                  <a:prstGeom prst="ellipse">
                    <a:avLst/>
                  </a:prstGeom>
                  <ask:type>
                    <ask:lineSketchCurve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User 2.1</a:t>
            </a:r>
          </a:p>
        </p:txBody>
      </p:sp>
      <p:cxnSp>
        <p:nvCxnSpPr>
          <p:cNvPr id="48" name="Straight Arrow Connector 47">
            <a:extLst>
              <a:ext uri="{FF2B5EF4-FFF2-40B4-BE49-F238E27FC236}">
                <a16:creationId xmlns:a16="http://schemas.microsoft.com/office/drawing/2014/main" id="{A60A19AC-73EE-E63A-98A9-F33F489D46BD}"/>
              </a:ext>
            </a:extLst>
          </p:cNvPr>
          <p:cNvCxnSpPr>
            <a:cxnSpLocks/>
            <a:stCxn id="43" idx="2"/>
            <a:endCxn id="46" idx="6"/>
          </p:cNvCxnSpPr>
          <p:nvPr/>
        </p:nvCxnSpPr>
        <p:spPr>
          <a:xfrm flipH="1" flipV="1">
            <a:off x="6900376" y="3331436"/>
            <a:ext cx="1835155" cy="415032"/>
          </a:xfrm>
          <a:prstGeom prst="straightConnector1">
            <a:avLst/>
          </a:prstGeom>
          <a:ln w="190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B822258A-F8F7-3169-1C8C-14B2F86F63A3}"/>
              </a:ext>
            </a:extLst>
          </p:cNvPr>
          <p:cNvCxnSpPr>
            <a:cxnSpLocks/>
            <a:endCxn id="47" idx="2"/>
          </p:cNvCxnSpPr>
          <p:nvPr/>
        </p:nvCxnSpPr>
        <p:spPr>
          <a:xfrm>
            <a:off x="6942313" y="3878035"/>
            <a:ext cx="2404020" cy="410567"/>
          </a:xfrm>
          <a:prstGeom prst="straightConnector1">
            <a:avLst/>
          </a:prstGeom>
          <a:ln w="12700">
            <a:solidFill>
              <a:schemeClr val="accent1">
                <a:lumMod val="75000"/>
              </a:schemeClr>
            </a:solidFill>
            <a:tailEnd type="triangle"/>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21EB2B1E-96DA-4F3F-F6A2-C91B59C784B5}"/>
              </a:ext>
            </a:extLst>
          </p:cNvPr>
          <p:cNvCxnSpPr>
            <a:cxnSpLocks/>
            <a:stCxn id="43" idx="2"/>
            <a:endCxn id="45" idx="6"/>
          </p:cNvCxnSpPr>
          <p:nvPr/>
        </p:nvCxnSpPr>
        <p:spPr>
          <a:xfrm flipH="1">
            <a:off x="6114978" y="3746468"/>
            <a:ext cx="2620552" cy="33499"/>
          </a:xfrm>
          <a:prstGeom prst="straightConnector1">
            <a:avLst/>
          </a:prstGeom>
          <a:ln w="190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1" name="Oval 50">
            <a:extLst>
              <a:ext uri="{FF2B5EF4-FFF2-40B4-BE49-F238E27FC236}">
                <a16:creationId xmlns:a16="http://schemas.microsoft.com/office/drawing/2014/main" id="{78FF1D7A-7C58-1519-D278-56308E02F896}"/>
              </a:ext>
            </a:extLst>
          </p:cNvPr>
          <p:cNvSpPr/>
          <p:nvPr/>
        </p:nvSpPr>
        <p:spPr>
          <a:xfrm>
            <a:off x="7291959" y="1695933"/>
            <a:ext cx="712243" cy="712243"/>
          </a:xfrm>
          <a:custGeom>
            <a:avLst/>
            <a:gdLst>
              <a:gd name="connsiteX0" fmla="*/ 0 w 712243"/>
              <a:gd name="connsiteY0" fmla="*/ 356122 h 712243"/>
              <a:gd name="connsiteX1" fmla="*/ 356122 w 712243"/>
              <a:gd name="connsiteY1" fmla="*/ 0 h 712243"/>
              <a:gd name="connsiteX2" fmla="*/ 712244 w 712243"/>
              <a:gd name="connsiteY2" fmla="*/ 356122 h 712243"/>
              <a:gd name="connsiteX3" fmla="*/ 356122 w 712243"/>
              <a:gd name="connsiteY3" fmla="*/ 712244 h 712243"/>
              <a:gd name="connsiteX4" fmla="*/ 0 w 712243"/>
              <a:gd name="connsiteY4" fmla="*/ 356122 h 712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243" h="712243" fill="none" extrusionOk="0">
                <a:moveTo>
                  <a:pt x="0" y="356122"/>
                </a:moveTo>
                <a:cubicBezTo>
                  <a:pt x="2311" y="151055"/>
                  <a:pt x="143093" y="21190"/>
                  <a:pt x="356122" y="0"/>
                </a:cubicBezTo>
                <a:cubicBezTo>
                  <a:pt x="514339" y="7572"/>
                  <a:pt x="722508" y="132630"/>
                  <a:pt x="712244" y="356122"/>
                </a:cubicBezTo>
                <a:cubicBezTo>
                  <a:pt x="716067" y="539074"/>
                  <a:pt x="580991" y="730548"/>
                  <a:pt x="356122" y="712244"/>
                </a:cubicBezTo>
                <a:cubicBezTo>
                  <a:pt x="174312" y="748518"/>
                  <a:pt x="-15142" y="546022"/>
                  <a:pt x="0" y="356122"/>
                </a:cubicBezTo>
                <a:close/>
              </a:path>
              <a:path w="712243" h="712243" stroke="0" extrusionOk="0">
                <a:moveTo>
                  <a:pt x="0" y="356122"/>
                </a:moveTo>
                <a:cubicBezTo>
                  <a:pt x="-14125" y="157687"/>
                  <a:pt x="182149" y="24556"/>
                  <a:pt x="356122" y="0"/>
                </a:cubicBezTo>
                <a:cubicBezTo>
                  <a:pt x="554285" y="-32131"/>
                  <a:pt x="705130" y="160798"/>
                  <a:pt x="712244" y="356122"/>
                </a:cubicBezTo>
                <a:cubicBezTo>
                  <a:pt x="724886" y="589075"/>
                  <a:pt x="554688" y="692255"/>
                  <a:pt x="356122" y="712244"/>
                </a:cubicBezTo>
                <a:cubicBezTo>
                  <a:pt x="126332" y="717025"/>
                  <a:pt x="30582" y="565534"/>
                  <a:pt x="0" y="356122"/>
                </a:cubicBezTo>
                <a:close/>
              </a:path>
            </a:pathLst>
          </a:custGeom>
          <a:ln>
            <a:extLst>
              <a:ext uri="{C807C97D-BFC1-408E-A445-0C87EB9F89A2}">
                <ask:lineSketchStyleProps xmlns:ask="http://schemas.microsoft.com/office/drawing/2018/sketchyshapes" sd="1203952879">
                  <a:prstGeom prst="ellipse">
                    <a:avLst/>
                  </a:prstGeom>
                  <ask:type>
                    <ask:lineSketchCurved/>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200" dirty="0"/>
              <a:t>User</a:t>
            </a:r>
          </a:p>
        </p:txBody>
      </p:sp>
      <p:cxnSp>
        <p:nvCxnSpPr>
          <p:cNvPr id="52" name="Straight Arrow Connector 51">
            <a:extLst>
              <a:ext uri="{FF2B5EF4-FFF2-40B4-BE49-F238E27FC236}">
                <a16:creationId xmlns:a16="http://schemas.microsoft.com/office/drawing/2014/main" id="{15F32EB1-B6DB-0FC5-AD10-A67F6B66BA2F}"/>
              </a:ext>
            </a:extLst>
          </p:cNvPr>
          <p:cNvCxnSpPr>
            <a:cxnSpLocks/>
            <a:stCxn id="43" idx="2"/>
            <a:endCxn id="51" idx="5"/>
          </p:cNvCxnSpPr>
          <p:nvPr/>
        </p:nvCxnSpPr>
        <p:spPr>
          <a:xfrm flipH="1" flipV="1">
            <a:off x="7899896" y="2303871"/>
            <a:ext cx="835634" cy="1442597"/>
          </a:xfrm>
          <a:prstGeom prst="straightConnector1">
            <a:avLst/>
          </a:prstGeom>
          <a:ln w="19050">
            <a:solidFill>
              <a:schemeClr val="accent2">
                <a:lumMod val="75000"/>
              </a:schemeClr>
            </a:solidFill>
            <a:tailEnd type="triangle"/>
          </a:ln>
        </p:spPr>
        <p:style>
          <a:lnRef idx="1">
            <a:schemeClr val="dk1"/>
          </a:lnRef>
          <a:fillRef idx="0">
            <a:schemeClr val="dk1"/>
          </a:fillRef>
          <a:effectRef idx="0">
            <a:schemeClr val="dk1"/>
          </a:effectRef>
          <a:fontRef idx="minor">
            <a:schemeClr val="tx1"/>
          </a:fontRef>
        </p:style>
      </p:cxnSp>
      <p:sp>
        <p:nvSpPr>
          <p:cNvPr id="53" name="TextBox 52">
            <a:extLst>
              <a:ext uri="{FF2B5EF4-FFF2-40B4-BE49-F238E27FC236}">
                <a16:creationId xmlns:a16="http://schemas.microsoft.com/office/drawing/2014/main" id="{D458689F-30A4-0AD3-9A93-A2550CA45A8A}"/>
              </a:ext>
            </a:extLst>
          </p:cNvPr>
          <p:cNvSpPr txBox="1"/>
          <p:nvPr/>
        </p:nvSpPr>
        <p:spPr>
          <a:xfrm>
            <a:off x="7635459" y="4115945"/>
            <a:ext cx="969545" cy="276999"/>
          </a:xfrm>
          <a:prstGeom prst="rect">
            <a:avLst/>
          </a:prstGeom>
          <a:noFill/>
        </p:spPr>
        <p:txBody>
          <a:bodyPr wrap="square" rtlCol="0">
            <a:spAutoFit/>
          </a:bodyPr>
          <a:lstStyle/>
          <a:p>
            <a:pPr algn="ctr"/>
            <a:r>
              <a:rPr lang="en-GB" sz="1200" dirty="0"/>
              <a:t>a</a:t>
            </a:r>
          </a:p>
        </p:txBody>
      </p:sp>
      <p:cxnSp>
        <p:nvCxnSpPr>
          <p:cNvPr id="54" name="Straight Arrow Connector 53">
            <a:extLst>
              <a:ext uri="{FF2B5EF4-FFF2-40B4-BE49-F238E27FC236}">
                <a16:creationId xmlns:a16="http://schemas.microsoft.com/office/drawing/2014/main" id="{E979368F-7F88-262F-3F79-8F0FB72856A9}"/>
              </a:ext>
            </a:extLst>
          </p:cNvPr>
          <p:cNvCxnSpPr>
            <a:cxnSpLocks/>
            <a:stCxn id="51" idx="6"/>
            <a:endCxn id="43" idx="1"/>
          </p:cNvCxnSpPr>
          <p:nvPr/>
        </p:nvCxnSpPr>
        <p:spPr>
          <a:xfrm>
            <a:off x="8004202" y="2052055"/>
            <a:ext cx="1118840" cy="741652"/>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7C0AADE7-95D6-7A14-AA6A-5B7E9D63176D}"/>
              </a:ext>
            </a:extLst>
          </p:cNvPr>
          <p:cNvSpPr txBox="1"/>
          <p:nvPr/>
        </p:nvSpPr>
        <p:spPr>
          <a:xfrm>
            <a:off x="7202418" y="3215214"/>
            <a:ext cx="969545" cy="276999"/>
          </a:xfrm>
          <a:prstGeom prst="rect">
            <a:avLst/>
          </a:prstGeom>
          <a:noFill/>
        </p:spPr>
        <p:txBody>
          <a:bodyPr wrap="square" rtlCol="0">
            <a:spAutoFit/>
          </a:bodyPr>
          <a:lstStyle/>
          <a:p>
            <a:pPr algn="ctr"/>
            <a:r>
              <a:rPr lang="en-GB" sz="1200" dirty="0"/>
              <a:t>b</a:t>
            </a:r>
          </a:p>
        </p:txBody>
      </p:sp>
      <p:sp>
        <p:nvSpPr>
          <p:cNvPr id="56" name="TextBox 55">
            <a:extLst>
              <a:ext uri="{FF2B5EF4-FFF2-40B4-BE49-F238E27FC236}">
                <a16:creationId xmlns:a16="http://schemas.microsoft.com/office/drawing/2014/main" id="{2966347D-E0A5-AF95-D874-5256A5A1A59E}"/>
              </a:ext>
            </a:extLst>
          </p:cNvPr>
          <p:cNvSpPr txBox="1"/>
          <p:nvPr/>
        </p:nvSpPr>
        <p:spPr>
          <a:xfrm>
            <a:off x="7030903" y="3517607"/>
            <a:ext cx="969545" cy="276999"/>
          </a:xfrm>
          <a:prstGeom prst="rect">
            <a:avLst/>
          </a:prstGeom>
          <a:noFill/>
        </p:spPr>
        <p:txBody>
          <a:bodyPr wrap="square" rtlCol="0">
            <a:spAutoFit/>
          </a:bodyPr>
          <a:lstStyle/>
          <a:p>
            <a:pPr algn="ctr"/>
            <a:r>
              <a:rPr lang="en-GB" sz="1200" dirty="0"/>
              <a:t>b</a:t>
            </a:r>
          </a:p>
        </p:txBody>
      </p:sp>
      <p:sp>
        <p:nvSpPr>
          <p:cNvPr id="57" name="TextBox 56">
            <a:extLst>
              <a:ext uri="{FF2B5EF4-FFF2-40B4-BE49-F238E27FC236}">
                <a16:creationId xmlns:a16="http://schemas.microsoft.com/office/drawing/2014/main" id="{AA5DC087-8C5A-6E2B-1CA9-6A0B03A7DB13}"/>
              </a:ext>
            </a:extLst>
          </p:cNvPr>
          <p:cNvSpPr txBox="1"/>
          <p:nvPr/>
        </p:nvSpPr>
        <p:spPr>
          <a:xfrm>
            <a:off x="8128864" y="2104341"/>
            <a:ext cx="969545" cy="276999"/>
          </a:xfrm>
          <a:prstGeom prst="rect">
            <a:avLst/>
          </a:prstGeom>
          <a:noFill/>
        </p:spPr>
        <p:txBody>
          <a:bodyPr wrap="square" rtlCol="0">
            <a:spAutoFit/>
          </a:bodyPr>
          <a:lstStyle/>
          <a:p>
            <a:pPr algn="ctr"/>
            <a:r>
              <a:rPr lang="en-GB" sz="1200" dirty="0"/>
              <a:t>c</a:t>
            </a:r>
          </a:p>
        </p:txBody>
      </p:sp>
      <p:sp>
        <p:nvSpPr>
          <p:cNvPr id="58" name="TextBox 57">
            <a:extLst>
              <a:ext uri="{FF2B5EF4-FFF2-40B4-BE49-F238E27FC236}">
                <a16:creationId xmlns:a16="http://schemas.microsoft.com/office/drawing/2014/main" id="{A90C9BE4-FA60-E6D8-13D2-953CF156B907}"/>
              </a:ext>
            </a:extLst>
          </p:cNvPr>
          <p:cNvSpPr txBox="1"/>
          <p:nvPr/>
        </p:nvSpPr>
        <p:spPr>
          <a:xfrm>
            <a:off x="7883217" y="2640211"/>
            <a:ext cx="969545" cy="276999"/>
          </a:xfrm>
          <a:prstGeom prst="rect">
            <a:avLst/>
          </a:prstGeom>
          <a:noFill/>
        </p:spPr>
        <p:txBody>
          <a:bodyPr wrap="square" rtlCol="0">
            <a:spAutoFit/>
          </a:bodyPr>
          <a:lstStyle/>
          <a:p>
            <a:pPr algn="ctr"/>
            <a:r>
              <a:rPr lang="en-GB" sz="1200" dirty="0"/>
              <a:t>d</a:t>
            </a:r>
          </a:p>
        </p:txBody>
      </p:sp>
    </p:spTree>
    <p:extLst>
      <p:ext uri="{BB962C8B-B14F-4D97-AF65-F5344CB8AC3E}">
        <p14:creationId xmlns:p14="http://schemas.microsoft.com/office/powerpoint/2010/main" val="2726783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fade">
                                      <p:cBhvr>
                                        <p:cTn id="10" dur="500"/>
                                        <p:tgtEl>
                                          <p:spTgt spid="4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500"/>
                                        <p:tgtEl>
                                          <p:spTgt spid="5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Effect transition="in" filter="fade">
                                      <p:cBhvr>
                                        <p:cTn id="24" dur="500"/>
                                        <p:tgtEl>
                                          <p:spTgt spid="4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fade">
                                      <p:cBhvr>
                                        <p:cTn id="32" dur="500"/>
                                        <p:tgtEl>
                                          <p:spTgt spid="53"/>
                                        </p:tgtEl>
                                      </p:cBhvr>
                                    </p:animEffect>
                                  </p:childTnLst>
                                </p:cTn>
                              </p:par>
                              <p:par>
                                <p:cTn id="33" presetID="10"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56"/>
                                        </p:tgtEl>
                                        <p:attrNameLst>
                                          <p:attrName>style.visibility</p:attrName>
                                        </p:attrNameLst>
                                      </p:cBhvr>
                                      <p:to>
                                        <p:strVal val="visible"/>
                                      </p:to>
                                    </p:set>
                                    <p:animEffect transition="in" filter="fade">
                                      <p:cBhvr>
                                        <p:cTn id="40" dur="500"/>
                                        <p:tgtEl>
                                          <p:spTgt spid="5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par>
                                <p:cTn id="44" presetID="10" presetClass="entr" presetSubtype="0" fill="hold" nodeType="with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par>
                                <p:cTn id="47" presetID="10" presetClass="entr" presetSubtype="0"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fade">
                                      <p:cBhvr>
                                        <p:cTn id="54" dur="500"/>
                                        <p:tgtEl>
                                          <p:spTgt spid="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10" presetClass="entr" presetSubtype="0" fill="hold" nodeType="with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P spid="45" grpId="0" animBg="1"/>
      <p:bldP spid="46" grpId="0" animBg="1"/>
      <p:bldP spid="47" grpId="0" animBg="1"/>
      <p:bldP spid="51" grpId="0" animBg="1"/>
      <p:bldP spid="53" grpId="0"/>
      <p:bldP spid="55" grpId="0"/>
      <p:bldP spid="56" grpId="0"/>
      <p:bldP spid="57" grpId="0"/>
      <p:bldP spid="5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46AFC4-9BDB-6A87-842D-F70F2707AE78}"/>
              </a:ext>
            </a:extLst>
          </p:cNvPr>
          <p:cNvSpPr>
            <a:spLocks noGrp="1"/>
          </p:cNvSpPr>
          <p:nvPr>
            <p:ph type="title"/>
          </p:nvPr>
        </p:nvSpPr>
        <p:spPr/>
        <p:txBody>
          <a:bodyPr/>
          <a:lstStyle/>
          <a:p>
            <a:r>
              <a:rPr lang="en-GB" dirty="0"/>
              <a:t>Data Network Analysis</a:t>
            </a:r>
          </a:p>
        </p:txBody>
      </p:sp>
      <p:pic>
        <p:nvPicPr>
          <p:cNvPr id="7" name="Picture 6" descr="A picture containing drawing&#10;&#10;Description automatically generated">
            <a:extLst>
              <a:ext uri="{FF2B5EF4-FFF2-40B4-BE49-F238E27FC236}">
                <a16:creationId xmlns:a16="http://schemas.microsoft.com/office/drawing/2014/main" id="{0042E34C-AC1D-EE67-E474-E1E25244F73F}"/>
              </a:ext>
            </a:extLst>
          </p:cNvPr>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34494" t="311" r="3120" b="48540"/>
          <a:stretch/>
        </p:blipFill>
        <p:spPr>
          <a:xfrm>
            <a:off x="5519936" y="173914"/>
            <a:ext cx="5904548" cy="6853095"/>
          </a:xfrm>
          <a:prstGeom prst="rect">
            <a:avLst/>
          </a:prstGeom>
        </p:spPr>
      </p:pic>
      <p:grpSp>
        <p:nvGrpSpPr>
          <p:cNvPr id="8" name="Group 7">
            <a:extLst>
              <a:ext uri="{FF2B5EF4-FFF2-40B4-BE49-F238E27FC236}">
                <a16:creationId xmlns:a16="http://schemas.microsoft.com/office/drawing/2014/main" id="{CEF6FE83-34CA-363F-90C8-37BA8091E2DA}"/>
              </a:ext>
            </a:extLst>
          </p:cNvPr>
          <p:cNvGrpSpPr/>
          <p:nvPr/>
        </p:nvGrpSpPr>
        <p:grpSpPr>
          <a:xfrm>
            <a:off x="5807968" y="4544933"/>
            <a:ext cx="1686757" cy="2139153"/>
            <a:chOff x="20085493" y="25865581"/>
            <a:chExt cx="1686757" cy="2139153"/>
          </a:xfrm>
        </p:grpSpPr>
        <p:sp>
          <p:nvSpPr>
            <p:cNvPr id="9" name="Rectangle 8">
              <a:extLst>
                <a:ext uri="{FF2B5EF4-FFF2-40B4-BE49-F238E27FC236}">
                  <a16:creationId xmlns:a16="http://schemas.microsoft.com/office/drawing/2014/main" id="{7268C38C-BF90-3073-E9C5-860C16357352}"/>
                </a:ext>
              </a:extLst>
            </p:cNvPr>
            <p:cNvSpPr/>
            <p:nvPr/>
          </p:nvSpPr>
          <p:spPr>
            <a:xfrm>
              <a:off x="20085844" y="25913028"/>
              <a:ext cx="182079" cy="182079"/>
            </a:xfrm>
            <a:prstGeom prst="rect">
              <a:avLst/>
            </a:prstGeom>
            <a:solidFill>
              <a:srgbClr val="DF8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8FC48181-0A85-4AF3-B2DC-C2544A7FE4F1}"/>
                </a:ext>
              </a:extLst>
            </p:cNvPr>
            <p:cNvSpPr/>
            <p:nvPr/>
          </p:nvSpPr>
          <p:spPr>
            <a:xfrm>
              <a:off x="20085844" y="26128533"/>
              <a:ext cx="182079" cy="182079"/>
            </a:xfrm>
            <a:prstGeom prst="rect">
              <a:avLst/>
            </a:prstGeom>
            <a:solidFill>
              <a:srgbClr val="73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ACD6866F-18A7-6034-1C5B-19CD522E25FE}"/>
                </a:ext>
              </a:extLst>
            </p:cNvPr>
            <p:cNvSpPr/>
            <p:nvPr/>
          </p:nvSpPr>
          <p:spPr>
            <a:xfrm>
              <a:off x="20085843" y="26338454"/>
              <a:ext cx="182079" cy="182079"/>
            </a:xfrm>
            <a:prstGeom prst="rect">
              <a:avLst/>
            </a:prstGeom>
            <a:solidFill>
              <a:srgbClr val="00C4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3FAEC367-C862-9929-6704-B138BF43A78C}"/>
                </a:ext>
              </a:extLst>
            </p:cNvPr>
            <p:cNvSpPr/>
            <p:nvPr/>
          </p:nvSpPr>
          <p:spPr>
            <a:xfrm>
              <a:off x="20085494" y="26549484"/>
              <a:ext cx="182079" cy="182079"/>
            </a:xfrm>
            <a:prstGeom prst="rect">
              <a:avLst/>
            </a:prstGeom>
            <a:solidFill>
              <a:srgbClr val="4C46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693E8CB1-B2E1-7D83-A556-E5F9DE34858B}"/>
                </a:ext>
              </a:extLst>
            </p:cNvPr>
            <p:cNvSpPr/>
            <p:nvPr/>
          </p:nvSpPr>
          <p:spPr>
            <a:xfrm>
              <a:off x="20085494" y="26756145"/>
              <a:ext cx="182079" cy="182079"/>
            </a:xfrm>
            <a:prstGeom prst="rect">
              <a:avLst/>
            </a:prstGeom>
            <a:solidFill>
              <a:srgbClr val="FF880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A124C335-1336-C78E-112D-F53E4352DF8E}"/>
                </a:ext>
              </a:extLst>
            </p:cNvPr>
            <p:cNvSpPr/>
            <p:nvPr/>
          </p:nvSpPr>
          <p:spPr>
            <a:xfrm>
              <a:off x="20085494" y="26961448"/>
              <a:ext cx="182079" cy="182079"/>
            </a:xfrm>
            <a:prstGeom prst="rect">
              <a:avLst/>
            </a:prstGeom>
            <a:solidFill>
              <a:srgbClr val="FF55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7C4A45B1-11D6-23C7-C476-DC514C84F73F}"/>
                </a:ext>
              </a:extLst>
            </p:cNvPr>
            <p:cNvSpPr/>
            <p:nvPr/>
          </p:nvSpPr>
          <p:spPr>
            <a:xfrm>
              <a:off x="20085494" y="27165977"/>
              <a:ext cx="182079" cy="182079"/>
            </a:xfrm>
            <a:prstGeom prst="rect">
              <a:avLst/>
            </a:prstGeom>
            <a:solidFill>
              <a:srgbClr val="00BD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6D4F73E1-1E81-490A-F59F-7AC7206FD6B0}"/>
                </a:ext>
              </a:extLst>
            </p:cNvPr>
            <p:cNvSpPr/>
            <p:nvPr/>
          </p:nvSpPr>
          <p:spPr>
            <a:xfrm>
              <a:off x="20085494" y="27373954"/>
              <a:ext cx="182079" cy="182079"/>
            </a:xfrm>
            <a:prstGeom prst="rect">
              <a:avLst/>
            </a:prstGeom>
            <a:solidFill>
              <a:srgbClr val="D3B3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5B71EAF-7F65-7458-B5F0-3311E3AF946A}"/>
                </a:ext>
              </a:extLst>
            </p:cNvPr>
            <p:cNvSpPr/>
            <p:nvPr/>
          </p:nvSpPr>
          <p:spPr>
            <a:xfrm>
              <a:off x="20085494" y="27578029"/>
              <a:ext cx="182079" cy="182079"/>
            </a:xfrm>
            <a:prstGeom prst="rect">
              <a:avLst/>
            </a:prstGeom>
            <a:solidFill>
              <a:srgbClr val="C0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6153FC32-672F-D407-DB4E-FD4CF36EABA8}"/>
                </a:ext>
              </a:extLst>
            </p:cNvPr>
            <p:cNvSpPr/>
            <p:nvPr/>
          </p:nvSpPr>
          <p:spPr>
            <a:xfrm>
              <a:off x="20085493" y="27786460"/>
              <a:ext cx="182079" cy="182079"/>
            </a:xfrm>
            <a:prstGeom prst="rect">
              <a:avLst/>
            </a:prstGeom>
            <a:solidFill>
              <a:srgbClr val="C0C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D443A8F-92E3-6ED2-77EC-D7172A38A630}"/>
                </a:ext>
              </a:extLst>
            </p:cNvPr>
            <p:cNvSpPr txBox="1"/>
            <p:nvPr/>
          </p:nvSpPr>
          <p:spPr>
            <a:xfrm>
              <a:off x="20212270" y="25865581"/>
              <a:ext cx="1171356"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Central Gov</a:t>
              </a:r>
            </a:p>
          </p:txBody>
        </p:sp>
        <p:sp>
          <p:nvSpPr>
            <p:cNvPr id="20" name="TextBox 19">
              <a:extLst>
                <a:ext uri="{FF2B5EF4-FFF2-40B4-BE49-F238E27FC236}">
                  <a16:creationId xmlns:a16="http://schemas.microsoft.com/office/drawing/2014/main" id="{EA2441FC-3DE8-9A0D-3278-42547AAACD45}"/>
                </a:ext>
              </a:extLst>
            </p:cNvPr>
            <p:cNvSpPr txBox="1"/>
            <p:nvPr/>
          </p:nvSpPr>
          <p:spPr>
            <a:xfrm>
              <a:off x="20212270" y="26076080"/>
              <a:ext cx="1171356"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Private Sector</a:t>
              </a:r>
            </a:p>
          </p:txBody>
        </p:sp>
        <p:sp>
          <p:nvSpPr>
            <p:cNvPr id="21" name="TextBox 20">
              <a:extLst>
                <a:ext uri="{FF2B5EF4-FFF2-40B4-BE49-F238E27FC236}">
                  <a16:creationId xmlns:a16="http://schemas.microsoft.com/office/drawing/2014/main" id="{4F34CF9B-D011-0FBE-D6FB-E4890A7EA5F4}"/>
                </a:ext>
              </a:extLst>
            </p:cNvPr>
            <p:cNvSpPr txBox="1"/>
            <p:nvPr/>
          </p:nvSpPr>
          <p:spPr>
            <a:xfrm>
              <a:off x="20212270" y="26286159"/>
              <a:ext cx="1171356"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Charity / NGO</a:t>
              </a:r>
            </a:p>
          </p:txBody>
        </p:sp>
        <p:sp>
          <p:nvSpPr>
            <p:cNvPr id="22" name="TextBox 21">
              <a:extLst>
                <a:ext uri="{FF2B5EF4-FFF2-40B4-BE49-F238E27FC236}">
                  <a16:creationId xmlns:a16="http://schemas.microsoft.com/office/drawing/2014/main" id="{9A2C719E-C3C1-13A3-792E-9D4611504A5C}"/>
                </a:ext>
              </a:extLst>
            </p:cNvPr>
            <p:cNvSpPr txBox="1"/>
            <p:nvPr/>
          </p:nvSpPr>
          <p:spPr>
            <a:xfrm>
              <a:off x="20212269" y="26496658"/>
              <a:ext cx="1171356" cy="276999"/>
            </a:xfrm>
            <a:prstGeom prst="rect">
              <a:avLst/>
            </a:prstGeom>
            <a:noFill/>
          </p:spPr>
          <p:txBody>
            <a:bodyPr wrap="square">
              <a:spAutoFit/>
            </a:bodyPr>
            <a:lstStyle/>
            <a:p>
              <a:pPr rtl="0" fontAlgn="base"/>
              <a:r>
                <a:rPr lang="en-GB" sz="12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Local Gov</a:t>
              </a:r>
            </a:p>
          </p:txBody>
        </p:sp>
        <p:sp>
          <p:nvSpPr>
            <p:cNvPr id="23" name="TextBox 22">
              <a:extLst>
                <a:ext uri="{FF2B5EF4-FFF2-40B4-BE49-F238E27FC236}">
                  <a16:creationId xmlns:a16="http://schemas.microsoft.com/office/drawing/2014/main" id="{705AE857-0A9A-A002-BC97-8D4EF55DAA23}"/>
                </a:ext>
              </a:extLst>
            </p:cNvPr>
            <p:cNvSpPr txBox="1"/>
            <p:nvPr/>
          </p:nvSpPr>
          <p:spPr>
            <a:xfrm>
              <a:off x="20207407" y="26693436"/>
              <a:ext cx="1564843"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Research Facility</a:t>
              </a:r>
            </a:p>
          </p:txBody>
        </p:sp>
        <p:sp>
          <p:nvSpPr>
            <p:cNvPr id="24" name="TextBox 23">
              <a:extLst>
                <a:ext uri="{FF2B5EF4-FFF2-40B4-BE49-F238E27FC236}">
                  <a16:creationId xmlns:a16="http://schemas.microsoft.com/office/drawing/2014/main" id="{C8B65F1E-393E-601E-A841-D2194995A027}"/>
                </a:ext>
              </a:extLst>
            </p:cNvPr>
            <p:cNvSpPr txBox="1"/>
            <p:nvPr/>
          </p:nvSpPr>
          <p:spPr>
            <a:xfrm>
              <a:off x="20207408" y="26903935"/>
              <a:ext cx="1171356" cy="276999"/>
            </a:xfrm>
            <a:prstGeom prst="rect">
              <a:avLst/>
            </a:prstGeom>
            <a:noFill/>
          </p:spPr>
          <p:txBody>
            <a:bodyPr wrap="square">
              <a:spAutoFit/>
            </a:bodyPr>
            <a:lstStyle/>
            <a:p>
              <a:pPr rtl="0" fontAlgn="base"/>
              <a:r>
                <a:rPr lang="en-GB" sz="1200" b="0" i="0" dirty="0">
                  <a:solidFill>
                    <a:srgbClr val="002060"/>
                  </a:solidFill>
                  <a:effectLst/>
                  <a:latin typeface="Roboto" panose="02000000000000000000" pitchFamily="2" charset="0"/>
                  <a:ea typeface="Roboto" panose="02000000000000000000" pitchFamily="2" charset="0"/>
                  <a:cs typeface="Roboto" panose="02000000000000000000" pitchFamily="2" charset="0"/>
                </a:rPr>
                <a:t>EU</a:t>
              </a:r>
            </a:p>
          </p:txBody>
        </p:sp>
        <p:sp>
          <p:nvSpPr>
            <p:cNvPr id="25" name="TextBox 24">
              <a:extLst>
                <a:ext uri="{FF2B5EF4-FFF2-40B4-BE49-F238E27FC236}">
                  <a16:creationId xmlns:a16="http://schemas.microsoft.com/office/drawing/2014/main" id="{41F56DC9-C9E2-6BEA-3EA6-964216C9F18F}"/>
                </a:ext>
              </a:extLst>
            </p:cNvPr>
            <p:cNvSpPr txBox="1"/>
            <p:nvPr/>
          </p:nvSpPr>
          <p:spPr>
            <a:xfrm>
              <a:off x="20207408" y="27114014"/>
              <a:ext cx="1171356"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Quango</a:t>
              </a:r>
            </a:p>
          </p:txBody>
        </p:sp>
        <p:sp>
          <p:nvSpPr>
            <p:cNvPr id="26" name="TextBox 25">
              <a:extLst>
                <a:ext uri="{FF2B5EF4-FFF2-40B4-BE49-F238E27FC236}">
                  <a16:creationId xmlns:a16="http://schemas.microsoft.com/office/drawing/2014/main" id="{07599B6F-10E0-CC48-C38E-D662445AFDB1}"/>
                </a:ext>
              </a:extLst>
            </p:cNvPr>
            <p:cNvSpPr txBox="1"/>
            <p:nvPr/>
          </p:nvSpPr>
          <p:spPr>
            <a:xfrm>
              <a:off x="20207406" y="27324513"/>
              <a:ext cx="1564843"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Data recipients</a:t>
              </a:r>
            </a:p>
          </p:txBody>
        </p:sp>
        <p:sp>
          <p:nvSpPr>
            <p:cNvPr id="27" name="TextBox 26">
              <a:extLst>
                <a:ext uri="{FF2B5EF4-FFF2-40B4-BE49-F238E27FC236}">
                  <a16:creationId xmlns:a16="http://schemas.microsoft.com/office/drawing/2014/main" id="{6290C94A-6BBB-00B5-42C9-25799071EA7A}"/>
                </a:ext>
              </a:extLst>
            </p:cNvPr>
            <p:cNvSpPr txBox="1"/>
            <p:nvPr/>
          </p:nvSpPr>
          <p:spPr>
            <a:xfrm>
              <a:off x="20207406" y="27525641"/>
              <a:ext cx="1171356"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Data source</a:t>
              </a:r>
            </a:p>
          </p:txBody>
        </p:sp>
        <p:sp>
          <p:nvSpPr>
            <p:cNvPr id="28" name="TextBox 27">
              <a:extLst>
                <a:ext uri="{FF2B5EF4-FFF2-40B4-BE49-F238E27FC236}">
                  <a16:creationId xmlns:a16="http://schemas.microsoft.com/office/drawing/2014/main" id="{E7482478-9BCA-8785-BBBE-2DE25CF3D184}"/>
                </a:ext>
              </a:extLst>
            </p:cNvPr>
            <p:cNvSpPr txBox="1"/>
            <p:nvPr/>
          </p:nvSpPr>
          <p:spPr>
            <a:xfrm>
              <a:off x="20216445" y="27727735"/>
              <a:ext cx="1171356" cy="276999"/>
            </a:xfrm>
            <a:prstGeom prst="rect">
              <a:avLst/>
            </a:prstGeom>
            <a:noFill/>
          </p:spPr>
          <p:txBody>
            <a:bodyPr wrap="square">
              <a:spAutoFit/>
            </a:bodyPr>
            <a:lstStyle/>
            <a:p>
              <a:pPr rtl="0" fontAlgn="base"/>
              <a:r>
                <a:rPr lang="en-GB" sz="1200" b="0" i="0">
                  <a:solidFill>
                    <a:srgbClr val="002060"/>
                  </a:solidFill>
                  <a:effectLst/>
                  <a:latin typeface="Roboto" panose="02000000000000000000" pitchFamily="2" charset="0"/>
                  <a:ea typeface="Roboto" panose="02000000000000000000" pitchFamily="2" charset="0"/>
                  <a:cs typeface="Roboto" panose="02000000000000000000" pitchFamily="2" charset="0"/>
                </a:rPr>
                <a:t>Global</a:t>
              </a:r>
            </a:p>
          </p:txBody>
        </p:sp>
      </p:grpSp>
      <p:sp>
        <p:nvSpPr>
          <p:cNvPr id="33" name="Text Placeholder 2">
            <a:extLst>
              <a:ext uri="{FF2B5EF4-FFF2-40B4-BE49-F238E27FC236}">
                <a16:creationId xmlns:a16="http://schemas.microsoft.com/office/drawing/2014/main" id="{BED6ADDA-E807-D4C4-82BE-6FCCFB47CBF1}"/>
              </a:ext>
            </a:extLst>
          </p:cNvPr>
          <p:cNvSpPr txBox="1">
            <a:spLocks/>
          </p:cNvSpPr>
          <p:nvPr/>
        </p:nvSpPr>
        <p:spPr bwMode="auto">
          <a:xfrm>
            <a:off x="240690" y="1632247"/>
            <a:ext cx="5423262" cy="4479628"/>
          </a:xfrm>
          <a:prstGeom prst="rect">
            <a:avLst/>
          </a:prstGeom>
        </p:spPr>
        <p:txBody>
          <a:bodyPr vert="horz" lIns="90000" tIns="90000" rIns="90000" bIns="90000" rtlCol="0">
            <a:noAutofit/>
          </a:bodyPr>
          <a:lstStyle>
            <a:lvl1pPr marL="361950" indent="-361950" algn="l" defTabSz="914377">
              <a:lnSpc>
                <a:spcPct val="100000"/>
              </a:lnSpc>
              <a:spcBef>
                <a:spcPts val="1000"/>
              </a:spcBef>
              <a:buFont typeface="Montserrat"/>
              <a:buChar char="▶"/>
              <a:defRPr sz="2000">
                <a:solidFill>
                  <a:schemeClr val="tx1"/>
                </a:solidFill>
                <a:latin typeface="Arial"/>
                <a:ea typeface="+mn-ea"/>
                <a:cs typeface="Arial"/>
              </a:defRPr>
            </a:lvl1pPr>
            <a:lvl2pPr marL="742950" indent="-285750" algn="l" defTabSz="914377">
              <a:lnSpc>
                <a:spcPct val="90000"/>
              </a:lnSpc>
              <a:spcBef>
                <a:spcPts val="500"/>
              </a:spcBef>
              <a:buFont typeface="Montserrat"/>
              <a:buChar char="▷"/>
              <a:defRPr sz="1800">
                <a:solidFill>
                  <a:schemeClr val="tx1"/>
                </a:solidFill>
                <a:latin typeface="Arial"/>
                <a:ea typeface="+mn-ea"/>
                <a:cs typeface="Arial"/>
              </a:defRPr>
            </a:lvl2pPr>
            <a:lvl3pPr marL="1142971" indent="-228594" algn="l" defTabSz="914377">
              <a:lnSpc>
                <a:spcPct val="90000"/>
              </a:lnSpc>
              <a:spcBef>
                <a:spcPts val="500"/>
              </a:spcBef>
              <a:buFont typeface="Arial"/>
              <a:buChar char="•"/>
              <a:defRPr sz="1600">
                <a:solidFill>
                  <a:schemeClr val="tx1"/>
                </a:solidFill>
                <a:latin typeface="Arial"/>
                <a:ea typeface="+mn-ea"/>
                <a:cs typeface="Arial"/>
              </a:defRPr>
            </a:lvl3pPr>
            <a:lvl4pPr marL="1600160" indent="-228594" algn="l" defTabSz="914377">
              <a:lnSpc>
                <a:spcPct val="90000"/>
              </a:lnSpc>
              <a:spcBef>
                <a:spcPts val="500"/>
              </a:spcBef>
              <a:buSzPct val="75000"/>
              <a:buFont typeface="Courier New"/>
              <a:buChar char="o"/>
              <a:defRPr sz="1400">
                <a:solidFill>
                  <a:schemeClr val="tx1"/>
                </a:solidFill>
                <a:latin typeface="Arial"/>
                <a:ea typeface="+mn-ea"/>
                <a:cs typeface="Arial"/>
              </a:defRPr>
            </a:lvl4pPr>
            <a:lvl5pPr marL="2057349" indent="-228594" algn="l" defTabSz="914377">
              <a:lnSpc>
                <a:spcPct val="90000"/>
              </a:lnSpc>
              <a:spcBef>
                <a:spcPts val="500"/>
              </a:spcBef>
              <a:buFont typeface="Wingdings"/>
              <a:buChar char="§"/>
              <a:defRPr sz="1200">
                <a:solidFill>
                  <a:schemeClr val="tx1"/>
                </a:solidFill>
                <a:latin typeface="Arial"/>
                <a:ea typeface="+mn-ea"/>
                <a:cs typeface="Arial"/>
              </a:defRPr>
            </a:lvl5pPr>
            <a:lvl6pPr marL="2514536" indent="-228594" algn="l" defTabSz="914377">
              <a:lnSpc>
                <a:spcPct val="90000"/>
              </a:lnSpc>
              <a:spcBef>
                <a:spcPts val="500"/>
              </a:spcBef>
              <a:buSzPct val="90000"/>
              <a:buFont typeface="Wingdings"/>
              <a:buChar char="o"/>
              <a:defRPr sz="1100">
                <a:solidFill>
                  <a:schemeClr val="tx1"/>
                </a:solidFill>
                <a:latin typeface="Arial"/>
                <a:ea typeface="+mn-ea"/>
                <a:cs typeface="Arial"/>
              </a:defRPr>
            </a:lvl6pPr>
            <a:lvl7pPr marL="2971726" indent="-228594" algn="l" defTabSz="914377">
              <a:lnSpc>
                <a:spcPct val="90000"/>
              </a:lnSpc>
              <a:spcBef>
                <a:spcPts val="500"/>
              </a:spcBef>
              <a:buFont typeface="Arial"/>
              <a:buChar char="•"/>
              <a:defRPr sz="1800">
                <a:solidFill>
                  <a:schemeClr val="tx1"/>
                </a:solidFill>
                <a:latin typeface="+mn-lt"/>
                <a:ea typeface="+mn-ea"/>
                <a:cs typeface="+mn-cs"/>
              </a:defRPr>
            </a:lvl7pPr>
            <a:lvl8pPr marL="3428914" indent="-228594" algn="l" defTabSz="914377">
              <a:lnSpc>
                <a:spcPct val="90000"/>
              </a:lnSpc>
              <a:spcBef>
                <a:spcPts val="500"/>
              </a:spcBef>
              <a:buFont typeface="Arial"/>
              <a:buChar char="•"/>
              <a:defRPr sz="1800">
                <a:solidFill>
                  <a:schemeClr val="tx1"/>
                </a:solidFill>
                <a:latin typeface="+mn-lt"/>
                <a:ea typeface="+mn-ea"/>
                <a:cs typeface="+mn-cs"/>
              </a:defRPr>
            </a:lvl8pPr>
            <a:lvl9pPr marL="3886103" indent="-228594" algn="l" defTabSz="914377">
              <a:lnSpc>
                <a:spcPct val="90000"/>
              </a:lnSpc>
              <a:spcBef>
                <a:spcPts val="500"/>
              </a:spcBef>
              <a:buFont typeface="Arial"/>
              <a:buChar char="•"/>
              <a:defRPr sz="1800">
                <a:solidFill>
                  <a:schemeClr val="tx1"/>
                </a:solidFill>
                <a:latin typeface="+mn-lt"/>
                <a:ea typeface="+mn-ea"/>
                <a:cs typeface="+mn-cs"/>
              </a:defRPr>
            </a:lvl9pPr>
          </a:lstStyle>
          <a:p>
            <a:pPr marL="0" indent="0">
              <a:spcAft>
                <a:spcPts val="600"/>
              </a:spcAft>
              <a:buNone/>
              <a:defRPr/>
            </a:pPr>
            <a:r>
              <a:rPr lang="en-GB" dirty="0">
                <a:solidFill>
                  <a:srgbClr val="000000"/>
                </a:solidFill>
                <a:latin typeface="+mj-lt"/>
                <a:ea typeface="Tahoma"/>
                <a:cs typeface="Tahoma"/>
              </a:rPr>
              <a:t>Tracing the </a:t>
            </a:r>
            <a:r>
              <a:rPr lang="en-GB" b="1" dirty="0">
                <a:solidFill>
                  <a:srgbClr val="000000"/>
                </a:solidFill>
                <a:latin typeface="+mj-lt"/>
                <a:ea typeface="Tahoma"/>
                <a:cs typeface="Tahoma"/>
              </a:rPr>
              <a:t>transfer and transformation of the data </a:t>
            </a:r>
            <a:r>
              <a:rPr lang="en-GB" dirty="0">
                <a:solidFill>
                  <a:srgbClr val="000000"/>
                </a:solidFill>
                <a:latin typeface="+mj-lt"/>
                <a:ea typeface="Tahoma"/>
                <a:cs typeface="Tahoma"/>
              </a:rPr>
              <a:t>through different stakeholders through viewing user interactions with the data as a network map of data provision and manipulation, and the processing that takes place from raw data to sharable information.</a:t>
            </a:r>
          </a:p>
          <a:p>
            <a:pPr marL="0" indent="0">
              <a:spcAft>
                <a:spcPts val="600"/>
              </a:spcAft>
              <a:buNone/>
              <a:defRPr/>
            </a:pPr>
            <a:r>
              <a:rPr lang="en-GB" dirty="0">
                <a:solidFill>
                  <a:srgbClr val="000000"/>
                </a:solidFill>
                <a:latin typeface="+mj-lt"/>
                <a:ea typeface="Tahoma"/>
                <a:cs typeface="Tahoma"/>
              </a:rPr>
              <a:t>Data here is treated as a 'bond' between source and target users/organisations, where the type of link depends on the type of use of data.</a:t>
            </a:r>
          </a:p>
          <a:p>
            <a:pPr marL="0" indent="0">
              <a:spcAft>
                <a:spcPts val="600"/>
              </a:spcAft>
              <a:buNone/>
              <a:defRPr/>
            </a:pPr>
            <a:r>
              <a:rPr lang="en-GB" dirty="0">
                <a:solidFill>
                  <a:srgbClr val="000000"/>
                </a:solidFill>
                <a:latin typeface="+mj-lt"/>
                <a:ea typeface="Tahoma"/>
                <a:cs typeface="Tahoma"/>
              </a:rPr>
              <a:t>An </a:t>
            </a:r>
            <a:r>
              <a:rPr lang="en-GB" b="1" dirty="0">
                <a:solidFill>
                  <a:srgbClr val="000000"/>
                </a:solidFill>
                <a:latin typeface="+mj-lt"/>
                <a:ea typeface="Tahoma"/>
                <a:cs typeface="Tahoma"/>
              </a:rPr>
              <a:t>interactive dataset </a:t>
            </a:r>
            <a:r>
              <a:rPr lang="en-GB" dirty="0">
                <a:solidFill>
                  <a:srgbClr val="000000"/>
                </a:solidFill>
                <a:latin typeface="+mj-lt"/>
                <a:ea typeface="Tahoma"/>
                <a:cs typeface="Tahoma"/>
              </a:rPr>
              <a:t>on </a:t>
            </a:r>
            <a:r>
              <a:rPr lang="en-GB" dirty="0" err="1">
                <a:solidFill>
                  <a:srgbClr val="000000"/>
                </a:solidFill>
                <a:latin typeface="+mj-lt"/>
                <a:ea typeface="Tahoma"/>
                <a:cs typeface="Tahoma"/>
              </a:rPr>
              <a:t>PowerBi</a:t>
            </a:r>
            <a:r>
              <a:rPr lang="en-GB" dirty="0">
                <a:solidFill>
                  <a:srgbClr val="000000"/>
                </a:solidFill>
                <a:latin typeface="+mj-lt"/>
                <a:ea typeface="Tahoma"/>
                <a:cs typeface="Tahoma"/>
              </a:rPr>
              <a:t>, for DSH team to filter down data use by use case.</a:t>
            </a:r>
          </a:p>
        </p:txBody>
      </p:sp>
    </p:spTree>
    <p:extLst>
      <p:ext uri="{BB962C8B-B14F-4D97-AF65-F5344CB8AC3E}">
        <p14:creationId xmlns:p14="http://schemas.microsoft.com/office/powerpoint/2010/main" val="2022779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38352-58A2-6C5B-765E-87F0151D6597}"/>
              </a:ext>
            </a:extLst>
          </p:cNvPr>
          <p:cNvSpPr>
            <a:spLocks noGrp="1"/>
          </p:cNvSpPr>
          <p:nvPr>
            <p:ph type="body" sz="quarter" idx="17"/>
          </p:nvPr>
        </p:nvSpPr>
        <p:spPr>
          <a:xfrm>
            <a:off x="240690" y="1632247"/>
            <a:ext cx="8375590" cy="4479628"/>
          </a:xfrm>
        </p:spPr>
        <p:txBody>
          <a:bodyPr/>
          <a:lstStyle/>
          <a:p>
            <a:r>
              <a:rPr lang="en-GB" dirty="0">
                <a:latin typeface="+mj-lt"/>
              </a:rPr>
              <a:t>Following up with workshop attendees (interviews and focus groups).</a:t>
            </a:r>
          </a:p>
          <a:p>
            <a:r>
              <a:rPr lang="en-GB" dirty="0">
                <a:latin typeface="+mj-lt"/>
              </a:rPr>
              <a:t>Developing detailed use cases.</a:t>
            </a:r>
          </a:p>
          <a:p>
            <a:r>
              <a:rPr lang="en-GB" dirty="0">
                <a:latin typeface="+mj-lt"/>
              </a:rPr>
              <a:t>Continue to build the Hub (on premise at UoM and on JASMIN</a:t>
            </a:r>
            <a:r>
              <a:rPr lang="en-GB">
                <a:latin typeface="+mj-lt"/>
              </a:rPr>
              <a:t>) based on Esri’s ArcGIS Enterprise.</a:t>
            </a:r>
            <a:endParaRPr lang="en-GB" dirty="0">
              <a:latin typeface="+mj-lt"/>
            </a:endParaRPr>
          </a:p>
          <a:p>
            <a:r>
              <a:rPr lang="en-GB" dirty="0">
                <a:latin typeface="+mj-lt"/>
              </a:rPr>
              <a:t>Provide early access to workshop attendees and other (you?) interested stakeholders.</a:t>
            </a:r>
          </a:p>
          <a:p>
            <a:r>
              <a:rPr lang="en-GB" dirty="0">
                <a:latin typeface="+mj-lt"/>
              </a:rPr>
              <a:t>Develop analytical tools for users.</a:t>
            </a:r>
          </a:p>
          <a:p>
            <a:endParaRPr lang="en-GB" dirty="0">
              <a:latin typeface="+mj-lt"/>
            </a:endParaRPr>
          </a:p>
          <a:p>
            <a:r>
              <a:rPr lang="en-GB" dirty="0">
                <a:latin typeface="+mj-lt"/>
              </a:rPr>
              <a:t>A full report on the user engagement workshops will be published on our website by the end of this month.</a:t>
            </a:r>
          </a:p>
          <a:p>
            <a:pPr lvl="1"/>
            <a:r>
              <a:rPr lang="en-GB" dirty="0">
                <a:latin typeface="+mj-lt"/>
              </a:rPr>
              <a:t>Sign up for our newsletter to keep up to date via our website.</a:t>
            </a:r>
          </a:p>
        </p:txBody>
      </p:sp>
      <p:sp>
        <p:nvSpPr>
          <p:cNvPr id="4" name="Title 3">
            <a:extLst>
              <a:ext uri="{FF2B5EF4-FFF2-40B4-BE49-F238E27FC236}">
                <a16:creationId xmlns:a16="http://schemas.microsoft.com/office/drawing/2014/main" id="{C946AFC4-9BDB-6A87-842D-F70F2707AE78}"/>
              </a:ext>
            </a:extLst>
          </p:cNvPr>
          <p:cNvSpPr>
            <a:spLocks noGrp="1"/>
          </p:cNvSpPr>
          <p:nvPr>
            <p:ph type="title"/>
          </p:nvPr>
        </p:nvSpPr>
        <p:spPr/>
        <p:txBody>
          <a:bodyPr/>
          <a:lstStyle/>
          <a:p>
            <a:r>
              <a:rPr lang="en-GB" dirty="0"/>
              <a:t>Next steps</a:t>
            </a:r>
          </a:p>
        </p:txBody>
      </p:sp>
      <p:pic>
        <p:nvPicPr>
          <p:cNvPr id="1026" name="Picture 2">
            <a:extLst>
              <a:ext uri="{FF2B5EF4-FFF2-40B4-BE49-F238E27FC236}">
                <a16:creationId xmlns:a16="http://schemas.microsoft.com/office/drawing/2014/main" id="{64B9BBDF-15EB-D366-3E17-52233FEDF8F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9277532" y="840508"/>
            <a:ext cx="2895996" cy="14685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creenshot of a computer&#10;&#10;Description automatically generated">
            <a:extLst>
              <a:ext uri="{FF2B5EF4-FFF2-40B4-BE49-F238E27FC236}">
                <a16:creationId xmlns:a16="http://schemas.microsoft.com/office/drawing/2014/main" id="{F419DBA5-48E4-41DC-7ADA-D3992FB7A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33569" y="2357577"/>
            <a:ext cx="1656000" cy="2044399"/>
          </a:xfrm>
          <a:prstGeom prst="rect">
            <a:avLst/>
          </a:prstGeom>
        </p:spPr>
      </p:pic>
    </p:spTree>
    <p:extLst>
      <p:ext uri="{BB962C8B-B14F-4D97-AF65-F5344CB8AC3E}">
        <p14:creationId xmlns:p14="http://schemas.microsoft.com/office/powerpoint/2010/main" val="293415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ctrTitle"/>
          </p:nvPr>
        </p:nvSpPr>
        <p:spPr bwMode="auto"/>
        <p:txBody>
          <a:bodyPr/>
          <a:lstStyle/>
          <a:p>
            <a:pPr>
              <a:defRPr/>
            </a:pPr>
            <a:r>
              <a:rPr lang="en-GB"/>
              <a:t>Connect with us</a:t>
            </a:r>
            <a:endParaRPr/>
          </a:p>
        </p:txBody>
      </p:sp>
      <p:sp>
        <p:nvSpPr>
          <p:cNvPr id="2" name="Rectangle 1">
            <a:extLst>
              <a:ext uri="{FF2B5EF4-FFF2-40B4-BE49-F238E27FC236}">
                <a16:creationId xmlns:a16="http://schemas.microsoft.com/office/drawing/2014/main" id="{440BB371-BF0A-4BA6-9C02-CB8F60E0E5A9}"/>
              </a:ext>
            </a:extLst>
          </p:cNvPr>
          <p:cNvSpPr/>
          <p:nvPr/>
        </p:nvSpPr>
        <p:spPr bwMode="auto">
          <a:xfrm>
            <a:off x="7159708" y="1792286"/>
            <a:ext cx="4248472" cy="2479002"/>
          </a:xfrm>
          <a:prstGeom prst="rect">
            <a:avLst/>
          </a:prstGeom>
          <a:solidFill>
            <a:srgbClr val="66009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2400">
                <a:solidFill>
                  <a:schemeClr val="bg1"/>
                </a:solidFill>
              </a:rPr>
              <a:t>Thank you to </a:t>
            </a:r>
            <a:r>
              <a:rPr lang="en-GB" sz="2400" b="1">
                <a:solidFill>
                  <a:schemeClr val="bg1"/>
                </a:solidFill>
              </a:rPr>
              <a:t>NERC</a:t>
            </a:r>
            <a:r>
              <a:rPr lang="en-GB" sz="2400">
                <a:solidFill>
                  <a:schemeClr val="bg1"/>
                </a:solidFill>
              </a:rPr>
              <a:t>, our </a:t>
            </a:r>
            <a:r>
              <a:rPr lang="en-GB" sz="2400" b="1">
                <a:solidFill>
                  <a:schemeClr val="bg1"/>
                </a:solidFill>
              </a:rPr>
              <a:t>workshop stakeholders</a:t>
            </a:r>
            <a:r>
              <a:rPr lang="en-GB" sz="2400">
                <a:solidFill>
                  <a:schemeClr val="bg1"/>
                </a:solidFill>
              </a:rPr>
              <a:t> and the rest of the </a:t>
            </a:r>
            <a:r>
              <a:rPr lang="en-GB" sz="2400" b="1">
                <a:solidFill>
                  <a:schemeClr val="bg1"/>
                </a:solidFill>
              </a:rPr>
              <a:t>DSH team </a:t>
            </a:r>
            <a:r>
              <a:rPr lang="en-GB" sz="2400">
                <a:solidFill>
                  <a:schemeClr val="bg1"/>
                </a:solidFill>
              </a:rPr>
              <a:t>at home in Manchester</a:t>
            </a:r>
            <a:endParaRPr lang="en-GB" sz="20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EBE52DE-7C80-BCE2-F4B4-D03670EABB24}"/>
              </a:ext>
            </a:extLst>
          </p:cNvPr>
          <p:cNvSpPr>
            <a:spLocks noGrp="1"/>
          </p:cNvSpPr>
          <p:nvPr>
            <p:ph type="body" sz="quarter" idx="17"/>
          </p:nvPr>
        </p:nvSpPr>
        <p:spPr>
          <a:xfrm>
            <a:off x="240690" y="1052736"/>
            <a:ext cx="8375590" cy="5184575"/>
          </a:xfrm>
        </p:spPr>
        <p:txBody>
          <a:bodyPr>
            <a:normAutofit lnSpcReduction="10000"/>
          </a:bodyPr>
          <a:lstStyle/>
          <a:p>
            <a:pPr marL="285750" indent="-285750">
              <a:spcBef>
                <a:spcPts val="600"/>
              </a:spcBef>
              <a:buFont typeface="Arial" panose="020B0604020202020204" pitchFamily="34" charset="0"/>
              <a:buChar char="•"/>
            </a:pPr>
            <a:r>
              <a:rPr lang="en-GB" sz="1600" b="0" i="0" dirty="0">
                <a:effectLst/>
                <a:latin typeface="+mj-lt"/>
              </a:rPr>
              <a:t>This presentation highlights findings from </a:t>
            </a:r>
            <a:r>
              <a:rPr lang="en-GB" sz="1600" b="1" i="0" dirty="0">
                <a:effectLst/>
                <a:latin typeface="+mj-lt"/>
              </a:rPr>
              <a:t>user research </a:t>
            </a:r>
            <a:r>
              <a:rPr lang="en-GB" sz="1600" b="0" i="0" dirty="0">
                <a:effectLst/>
                <a:latin typeface="+mj-lt"/>
              </a:rPr>
              <a:t>conducted over a 3-month period. The aim was to discover </a:t>
            </a:r>
            <a:r>
              <a:rPr lang="en-GB" sz="1600" b="1" i="0" dirty="0">
                <a:effectLst/>
                <a:latin typeface="+mj-lt"/>
              </a:rPr>
              <a:t>who potential users are and their needs</a:t>
            </a:r>
            <a:r>
              <a:rPr lang="en-GB" sz="1600" b="0" i="0" dirty="0">
                <a:effectLst/>
                <a:latin typeface="+mj-lt"/>
              </a:rPr>
              <a:t>, gathered through in person and online workshops across the UK with over 100 people with an interest in using environmental data.</a:t>
            </a:r>
          </a:p>
          <a:p>
            <a:pPr marL="285750" indent="-285750">
              <a:spcBef>
                <a:spcPts val="600"/>
              </a:spcBef>
              <a:buFont typeface="Arial" panose="020B0604020202020204" pitchFamily="34" charset="0"/>
              <a:buChar char="•"/>
            </a:pPr>
            <a:r>
              <a:rPr lang="en-GB" sz="1600" b="0" i="0" dirty="0">
                <a:effectLst/>
                <a:latin typeface="+mj-lt"/>
              </a:rPr>
              <a:t>To make the DSH a success, it’s important to start by </a:t>
            </a:r>
            <a:r>
              <a:rPr lang="en-GB" sz="1600" b="1" i="0" dirty="0">
                <a:effectLst/>
                <a:latin typeface="+mj-lt"/>
              </a:rPr>
              <a:t>understanding who the potential users of the Hub are</a:t>
            </a:r>
            <a:r>
              <a:rPr lang="en-GB" sz="1600" b="0" i="0" dirty="0">
                <a:effectLst/>
                <a:latin typeface="+mj-lt"/>
              </a:rPr>
              <a:t> and what their needs are. For the Hub to work well, it cannot be just a stand-alone product, but must sit within a community of people who are aware of it, use it, and help shape its development. </a:t>
            </a:r>
          </a:p>
          <a:p>
            <a:pPr marL="285750" indent="-285750">
              <a:spcBef>
                <a:spcPts val="600"/>
              </a:spcBef>
              <a:buFont typeface="Arial" panose="020B0604020202020204" pitchFamily="34" charset="0"/>
              <a:buChar char="•"/>
            </a:pPr>
            <a:r>
              <a:rPr lang="en-GB" sz="1600" b="0" i="0" dirty="0">
                <a:effectLst/>
                <a:latin typeface="+mj-lt"/>
              </a:rPr>
              <a:t>Our approach was designed to also help develop this community – raising awareness of the Hub and forming links with potential users who could shape its ongoing development. </a:t>
            </a:r>
          </a:p>
          <a:p>
            <a:pPr marL="285750" indent="-285750">
              <a:spcBef>
                <a:spcPts val="600"/>
              </a:spcBef>
              <a:buFont typeface="Arial" panose="020B0604020202020204" pitchFamily="34" charset="0"/>
              <a:buChar char="•"/>
            </a:pPr>
            <a:r>
              <a:rPr lang="en-GB" sz="1600" b="0" i="0" dirty="0">
                <a:effectLst/>
                <a:latin typeface="+mj-lt"/>
              </a:rPr>
              <a:t>The workshops focused on </a:t>
            </a:r>
            <a:r>
              <a:rPr lang="en-GB" sz="1600" b="1" i="0" dirty="0">
                <a:effectLst/>
                <a:latin typeface="+mj-lt"/>
              </a:rPr>
              <a:t>participants’ experiences of utilising environmental data </a:t>
            </a:r>
            <a:r>
              <a:rPr lang="en-GB" sz="1600" b="0" i="0" dirty="0">
                <a:effectLst/>
                <a:latin typeface="+mj-lt"/>
              </a:rPr>
              <a:t>in their current job roles and the challenges that come with its use. </a:t>
            </a:r>
          </a:p>
          <a:p>
            <a:pPr marL="285750" indent="-285750">
              <a:spcBef>
                <a:spcPts val="600"/>
              </a:spcBef>
              <a:buFont typeface="Arial" panose="020B0604020202020204" pitchFamily="34" charset="0"/>
              <a:buChar char="•"/>
            </a:pPr>
            <a:r>
              <a:rPr lang="en-GB" sz="1600" b="0" i="0" dirty="0">
                <a:effectLst/>
                <a:latin typeface="+mj-lt"/>
              </a:rPr>
              <a:t>This was then used as a basis to </a:t>
            </a:r>
            <a:r>
              <a:rPr lang="en-GB" sz="1600" b="1" i="0" dirty="0">
                <a:effectLst/>
                <a:latin typeface="+mj-lt"/>
              </a:rPr>
              <a:t>discuss potential solutions </a:t>
            </a:r>
            <a:r>
              <a:rPr lang="en-GB" sz="1600" b="0" i="0" dirty="0">
                <a:effectLst/>
                <a:latin typeface="+mj-lt"/>
              </a:rPr>
              <a:t>and future developments. Some of the main outputs from this work include: </a:t>
            </a:r>
          </a:p>
          <a:p>
            <a:pPr marL="590533" indent="-285750">
              <a:spcBef>
                <a:spcPts val="600"/>
              </a:spcBef>
              <a:buFont typeface="Arial" panose="020B0604020202020204" pitchFamily="34" charset="0"/>
              <a:buChar char="•"/>
            </a:pPr>
            <a:r>
              <a:rPr lang="en-GB" sz="1400" b="0" i="0" dirty="0">
                <a:effectLst/>
                <a:latin typeface="+mj-lt"/>
              </a:rPr>
              <a:t>set of user stories describing the needs of users throughout their journey of using environmental data. These provide an overview of the needs found across those we spoke with, as well as the challenges currently faced with fulfilling these needs. </a:t>
            </a:r>
          </a:p>
          <a:p>
            <a:pPr marL="590533" indent="-285750">
              <a:spcBef>
                <a:spcPts val="600"/>
              </a:spcBef>
              <a:buFont typeface="Arial" panose="020B0604020202020204" pitchFamily="34" charset="0"/>
              <a:buChar char="•"/>
            </a:pPr>
            <a:r>
              <a:rPr lang="en-GB" sz="1400" b="0" i="0" dirty="0">
                <a:effectLst/>
                <a:latin typeface="+mj-lt"/>
              </a:rPr>
              <a:t>set of user archetypes that provide a way of thinking about the different users of the hub. These describe what different users are setting out to achieve, what steps they go through to achieve these, and important challenges faced by these groups.</a:t>
            </a:r>
            <a:endParaRPr lang="en-GB" sz="1400" dirty="0">
              <a:latin typeface="+mj-lt"/>
            </a:endParaRPr>
          </a:p>
        </p:txBody>
      </p:sp>
      <p:sp>
        <p:nvSpPr>
          <p:cNvPr id="2" name="Title 1">
            <a:extLst>
              <a:ext uri="{FF2B5EF4-FFF2-40B4-BE49-F238E27FC236}">
                <a16:creationId xmlns:a16="http://schemas.microsoft.com/office/drawing/2014/main" id="{F044B8C7-0921-1D6F-5E75-4CF850192AB7}"/>
              </a:ext>
            </a:extLst>
          </p:cNvPr>
          <p:cNvSpPr>
            <a:spLocks noGrp="1"/>
          </p:cNvSpPr>
          <p:nvPr>
            <p:ph type="title"/>
          </p:nvPr>
        </p:nvSpPr>
        <p:spPr>
          <a:xfrm>
            <a:off x="1703512" y="116632"/>
            <a:ext cx="5958780" cy="595992"/>
          </a:xfrm>
        </p:spPr>
        <p:txBody>
          <a:bodyPr/>
          <a:lstStyle/>
          <a:p>
            <a:r>
              <a:rPr lang="en-GB" dirty="0"/>
              <a:t>Abstract</a:t>
            </a:r>
          </a:p>
        </p:txBody>
      </p:sp>
      <p:pic>
        <p:nvPicPr>
          <p:cNvPr id="1026" name="Picture 2" descr="Mosaic of the NERC DSH UK wide workshop photos.">
            <a:extLst>
              <a:ext uri="{FF2B5EF4-FFF2-40B4-BE49-F238E27FC236}">
                <a16:creationId xmlns:a16="http://schemas.microsoft.com/office/drawing/2014/main" id="{4D751CC3-B09E-3E63-3315-F3368E3892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908720"/>
            <a:ext cx="2589950" cy="1725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CDF142FA-2961-6B2E-6664-50E1E07E7C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5833" y="2780928"/>
            <a:ext cx="2024493" cy="11521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7F45533E-21D0-AFCE-6F5B-10DA717B9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2512" y="4079196"/>
            <a:ext cx="1471134" cy="861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943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75;p29">
            <a:extLst>
              <a:ext uri="{FF2B5EF4-FFF2-40B4-BE49-F238E27FC236}">
                <a16:creationId xmlns:a16="http://schemas.microsoft.com/office/drawing/2014/main" id="{ED8E7274-ACCB-5999-B15E-E9D32A25BE53}"/>
              </a:ext>
            </a:extLst>
          </p:cNvPr>
          <p:cNvPicPr preferRelativeResize="0"/>
          <p:nvPr/>
        </p:nvPicPr>
        <p:blipFill rotWithShape="1">
          <a:blip r:embed="rId2">
            <a:alphaModFix/>
          </a:blip>
          <a:srcRect t="4553" b="4926"/>
          <a:stretch/>
        </p:blipFill>
        <p:spPr>
          <a:xfrm>
            <a:off x="119336" y="1196752"/>
            <a:ext cx="11604925" cy="4710545"/>
          </a:xfrm>
          <a:prstGeom prst="rect">
            <a:avLst/>
          </a:prstGeom>
          <a:noFill/>
          <a:ln>
            <a:noFill/>
          </a:ln>
        </p:spPr>
      </p:pic>
      <p:sp>
        <p:nvSpPr>
          <p:cNvPr id="6" name="Title 3">
            <a:extLst>
              <a:ext uri="{FF2B5EF4-FFF2-40B4-BE49-F238E27FC236}">
                <a16:creationId xmlns:a16="http://schemas.microsoft.com/office/drawing/2014/main" id="{844826F1-9862-CD95-AD2B-D561C1E3F261}"/>
              </a:ext>
            </a:extLst>
          </p:cNvPr>
          <p:cNvSpPr txBox="1">
            <a:spLocks/>
          </p:cNvSpPr>
          <p:nvPr/>
        </p:nvSpPr>
        <p:spPr bwMode="auto">
          <a:xfrm>
            <a:off x="1415482" y="150752"/>
            <a:ext cx="7240004" cy="711200"/>
          </a:xfrm>
          <a:prstGeom prst="rect">
            <a:avLst/>
          </a:prstGeom>
        </p:spPr>
        <p:txBody>
          <a:bodyPr vert="horz" lIns="91440" tIns="45720" rIns="91440" bIns="45720" rtlCol="0" anchor="ctr">
            <a:normAutofit/>
          </a:bodyPr>
          <a:lstStyle>
            <a:lvl1pPr algn="l" defTabSz="914377">
              <a:lnSpc>
                <a:spcPct val="90000"/>
              </a:lnSpc>
              <a:spcBef>
                <a:spcPts val="0"/>
              </a:spcBef>
              <a:buNone/>
              <a:defRPr sz="3200" b="1" cap="all">
                <a:solidFill>
                  <a:schemeClr val="accent1"/>
                </a:solidFill>
                <a:latin typeface="Roboto"/>
                <a:ea typeface="Roboto"/>
                <a:cs typeface="+mj-cs"/>
              </a:defRPr>
            </a:lvl1pPr>
          </a:lstStyle>
          <a:p>
            <a:pPr>
              <a:defRPr/>
            </a:pPr>
            <a:r>
              <a:rPr lang="en-GB"/>
              <a:t>User Needs Mapping Approach</a:t>
            </a:r>
          </a:p>
        </p:txBody>
      </p:sp>
    </p:spTree>
    <p:extLst>
      <p:ext uri="{BB962C8B-B14F-4D97-AF65-F5344CB8AC3E}">
        <p14:creationId xmlns:p14="http://schemas.microsoft.com/office/powerpoint/2010/main" val="276678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idx="4294967295"/>
          </p:nvPr>
        </p:nvSpPr>
        <p:spPr bwMode="auto">
          <a:xfrm>
            <a:off x="1415480" y="153000"/>
            <a:ext cx="7240004" cy="711200"/>
          </a:xfrm>
        </p:spPr>
        <p:txBody>
          <a:bodyPr/>
          <a:lstStyle/>
          <a:p>
            <a:pPr>
              <a:defRPr/>
            </a:pPr>
            <a:r>
              <a:rPr lang="en-GB" dirty="0"/>
              <a:t>User Needs to Design Decisions</a:t>
            </a:r>
          </a:p>
        </p:txBody>
      </p:sp>
      <p:sp>
        <p:nvSpPr>
          <p:cNvPr id="13" name="Rectangle 12">
            <a:extLst>
              <a:ext uri="{FF2B5EF4-FFF2-40B4-BE49-F238E27FC236}">
                <a16:creationId xmlns:a16="http://schemas.microsoft.com/office/drawing/2014/main" id="{2CF9A490-382E-0C6B-63B3-A031E856C91E}"/>
              </a:ext>
            </a:extLst>
          </p:cNvPr>
          <p:cNvSpPr/>
          <p:nvPr/>
        </p:nvSpPr>
        <p:spPr>
          <a:xfrm>
            <a:off x="400050" y="2132856"/>
            <a:ext cx="1553227" cy="3865844"/>
          </a:xfrm>
          <a:prstGeom prst="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User Needs Workshops</a:t>
            </a:r>
          </a:p>
        </p:txBody>
      </p:sp>
      <p:sp>
        <p:nvSpPr>
          <p:cNvPr id="14" name="Rectangle 13">
            <a:extLst>
              <a:ext uri="{FF2B5EF4-FFF2-40B4-BE49-F238E27FC236}">
                <a16:creationId xmlns:a16="http://schemas.microsoft.com/office/drawing/2014/main" id="{E6168E8C-473A-A428-9B13-C51543F396C3}"/>
              </a:ext>
            </a:extLst>
          </p:cNvPr>
          <p:cNvSpPr/>
          <p:nvPr/>
        </p:nvSpPr>
        <p:spPr>
          <a:xfrm>
            <a:off x="1953278" y="2132856"/>
            <a:ext cx="2916477" cy="873692"/>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Who are the users?</a:t>
            </a:r>
          </a:p>
        </p:txBody>
      </p:sp>
      <p:sp>
        <p:nvSpPr>
          <p:cNvPr id="15" name="Rectangle 14">
            <a:extLst>
              <a:ext uri="{FF2B5EF4-FFF2-40B4-BE49-F238E27FC236}">
                <a16:creationId xmlns:a16="http://schemas.microsoft.com/office/drawing/2014/main" id="{A70720BD-989E-2697-88E5-810A3208381D}"/>
              </a:ext>
            </a:extLst>
          </p:cNvPr>
          <p:cNvSpPr/>
          <p:nvPr/>
        </p:nvSpPr>
        <p:spPr>
          <a:xfrm>
            <a:off x="1953278" y="3130240"/>
            <a:ext cx="2916477" cy="873692"/>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What (env.) data &amp; tools do they use?</a:t>
            </a:r>
          </a:p>
        </p:txBody>
      </p:sp>
      <p:sp>
        <p:nvSpPr>
          <p:cNvPr id="16" name="Rectangle 15">
            <a:extLst>
              <a:ext uri="{FF2B5EF4-FFF2-40B4-BE49-F238E27FC236}">
                <a16:creationId xmlns:a16="http://schemas.microsoft.com/office/drawing/2014/main" id="{54C7F8E5-1B7D-CB0B-C5CF-9FAB6561861D}"/>
              </a:ext>
            </a:extLst>
          </p:cNvPr>
          <p:cNvSpPr/>
          <p:nvPr/>
        </p:nvSpPr>
        <p:spPr>
          <a:xfrm>
            <a:off x="1953278" y="4127624"/>
            <a:ext cx="2916477" cy="873692"/>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How do they use (env.) data in their workflow?</a:t>
            </a:r>
          </a:p>
        </p:txBody>
      </p:sp>
      <p:sp>
        <p:nvSpPr>
          <p:cNvPr id="17" name="Rectangle 16">
            <a:extLst>
              <a:ext uri="{FF2B5EF4-FFF2-40B4-BE49-F238E27FC236}">
                <a16:creationId xmlns:a16="http://schemas.microsoft.com/office/drawing/2014/main" id="{037D45E3-DFDC-6FC0-3EE4-7D54E79BA527}"/>
              </a:ext>
            </a:extLst>
          </p:cNvPr>
          <p:cNvSpPr/>
          <p:nvPr/>
        </p:nvSpPr>
        <p:spPr>
          <a:xfrm>
            <a:off x="1953277" y="5125008"/>
            <a:ext cx="2916477" cy="873692"/>
          </a:xfrm>
          <a:prstGeom prst="rect">
            <a:avLst/>
          </a:prstGeom>
          <a:solidFill>
            <a:schemeClr val="bg1">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How can DSH improve their workflow?</a:t>
            </a:r>
          </a:p>
        </p:txBody>
      </p:sp>
      <p:sp>
        <p:nvSpPr>
          <p:cNvPr id="18" name="Rectangle 17">
            <a:extLst>
              <a:ext uri="{FF2B5EF4-FFF2-40B4-BE49-F238E27FC236}">
                <a16:creationId xmlns:a16="http://schemas.microsoft.com/office/drawing/2014/main" id="{980194EF-5011-CFDB-8F97-CCD1FD644324}"/>
              </a:ext>
            </a:extLst>
          </p:cNvPr>
          <p:cNvSpPr/>
          <p:nvPr/>
        </p:nvSpPr>
        <p:spPr>
          <a:xfrm>
            <a:off x="8655529" y="2132856"/>
            <a:ext cx="2766246" cy="873692"/>
          </a:xfrm>
          <a:prstGeom prst="rect">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Personas</a:t>
            </a:r>
          </a:p>
        </p:txBody>
      </p:sp>
      <p:sp>
        <p:nvSpPr>
          <p:cNvPr id="19" name="Rectangle 18">
            <a:extLst>
              <a:ext uri="{FF2B5EF4-FFF2-40B4-BE49-F238E27FC236}">
                <a16:creationId xmlns:a16="http://schemas.microsoft.com/office/drawing/2014/main" id="{4AAEB735-158D-764A-6048-A00978F3E59E}"/>
              </a:ext>
            </a:extLst>
          </p:cNvPr>
          <p:cNvSpPr/>
          <p:nvPr/>
        </p:nvSpPr>
        <p:spPr>
          <a:xfrm>
            <a:off x="8655488" y="4127624"/>
            <a:ext cx="2766246" cy="873692"/>
          </a:xfrm>
          <a:prstGeom prst="rect">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User Journeys / Scenarios</a:t>
            </a:r>
          </a:p>
        </p:txBody>
      </p:sp>
      <p:sp>
        <p:nvSpPr>
          <p:cNvPr id="20" name="Rectangle 19">
            <a:extLst>
              <a:ext uri="{FF2B5EF4-FFF2-40B4-BE49-F238E27FC236}">
                <a16:creationId xmlns:a16="http://schemas.microsoft.com/office/drawing/2014/main" id="{F792681B-F33F-AE4C-5AB0-9F2A09FE90D2}"/>
              </a:ext>
            </a:extLst>
          </p:cNvPr>
          <p:cNvSpPr/>
          <p:nvPr/>
        </p:nvSpPr>
        <p:spPr>
          <a:xfrm>
            <a:off x="8655487" y="5125008"/>
            <a:ext cx="2766246" cy="873692"/>
          </a:xfrm>
          <a:prstGeom prst="rect">
            <a:avLst/>
          </a:prstGeom>
          <a:solidFill>
            <a:schemeClr val="tx1">
              <a:lumMod val="65000"/>
              <a:lumOff val="3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bg1"/>
                </a:solidFill>
              </a:rPr>
              <a:t>Design Requirements</a:t>
            </a:r>
          </a:p>
        </p:txBody>
      </p:sp>
      <p:sp>
        <p:nvSpPr>
          <p:cNvPr id="21" name="Rectangle 20">
            <a:extLst>
              <a:ext uri="{FF2B5EF4-FFF2-40B4-BE49-F238E27FC236}">
                <a16:creationId xmlns:a16="http://schemas.microsoft.com/office/drawing/2014/main" id="{D6F7A9E0-6779-76A0-34DD-4B23DA18B96E}"/>
              </a:ext>
            </a:extLst>
          </p:cNvPr>
          <p:cNvSpPr/>
          <p:nvPr/>
        </p:nvSpPr>
        <p:spPr>
          <a:xfrm>
            <a:off x="8655486" y="3130240"/>
            <a:ext cx="2766246" cy="873692"/>
          </a:xfrm>
          <a:prstGeom prst="rect">
            <a:avLst/>
          </a:prstGeom>
          <a:solidFill>
            <a:schemeClr val="bg2">
              <a:lumMod val="7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Data &amp; tools users need</a:t>
            </a:r>
          </a:p>
        </p:txBody>
      </p:sp>
      <p:cxnSp>
        <p:nvCxnSpPr>
          <p:cNvPr id="22" name="Straight Arrow Connector 21">
            <a:extLst>
              <a:ext uri="{FF2B5EF4-FFF2-40B4-BE49-F238E27FC236}">
                <a16:creationId xmlns:a16="http://schemas.microsoft.com/office/drawing/2014/main" id="{A196084C-78C7-42AB-0C58-D354D8999BBC}"/>
              </a:ext>
            </a:extLst>
          </p:cNvPr>
          <p:cNvCxnSpPr>
            <a:cxnSpLocks/>
            <a:stCxn id="17" idx="3"/>
            <a:endCxn id="20" idx="1"/>
          </p:cNvCxnSpPr>
          <p:nvPr/>
        </p:nvCxnSpPr>
        <p:spPr>
          <a:xfrm>
            <a:off x="4869754" y="5561854"/>
            <a:ext cx="3785733" cy="0"/>
          </a:xfrm>
          <a:prstGeom prst="straightConnector1">
            <a:avLst/>
          </a:prstGeom>
          <a:ln w="28575">
            <a:solidFill>
              <a:schemeClr val="accent3">
                <a:lumMod val="60000"/>
                <a:lumOff val="40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225B88BD-7C9F-969D-ACEF-D7F43C73328A}"/>
              </a:ext>
            </a:extLst>
          </p:cNvPr>
          <p:cNvSpPr/>
          <p:nvPr/>
        </p:nvSpPr>
        <p:spPr>
          <a:xfrm>
            <a:off x="6096000" y="2132856"/>
            <a:ext cx="1331934" cy="873692"/>
          </a:xfrm>
          <a:prstGeom prst="rect">
            <a:avLst/>
          </a:prstGeom>
          <a:solidFill>
            <a:schemeClr val="bg2">
              <a:lumMod val="75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ODM report </a:t>
            </a:r>
          </a:p>
        </p:txBody>
      </p:sp>
      <p:sp>
        <p:nvSpPr>
          <p:cNvPr id="24" name="Rectangle 23">
            <a:extLst>
              <a:ext uri="{FF2B5EF4-FFF2-40B4-BE49-F238E27FC236}">
                <a16:creationId xmlns:a16="http://schemas.microsoft.com/office/drawing/2014/main" id="{6B7E985B-43D3-C1E6-1AE9-F8B611DBC772}"/>
              </a:ext>
            </a:extLst>
          </p:cNvPr>
          <p:cNvSpPr/>
          <p:nvPr/>
        </p:nvSpPr>
        <p:spPr>
          <a:xfrm>
            <a:off x="6096000" y="4127624"/>
            <a:ext cx="1331934" cy="873692"/>
          </a:xfrm>
          <a:prstGeom prst="rect">
            <a:avLst/>
          </a:prstGeom>
          <a:solidFill>
            <a:schemeClr val="bg2">
              <a:lumMod val="75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ODM report</a:t>
            </a:r>
          </a:p>
        </p:txBody>
      </p:sp>
      <p:sp>
        <p:nvSpPr>
          <p:cNvPr id="25" name="Rectangle 24">
            <a:extLst>
              <a:ext uri="{FF2B5EF4-FFF2-40B4-BE49-F238E27FC236}">
                <a16:creationId xmlns:a16="http://schemas.microsoft.com/office/drawing/2014/main" id="{97366D03-9F23-FB13-8411-55FEF1486CBB}"/>
              </a:ext>
            </a:extLst>
          </p:cNvPr>
          <p:cNvSpPr/>
          <p:nvPr/>
        </p:nvSpPr>
        <p:spPr>
          <a:xfrm>
            <a:off x="6096000" y="5125008"/>
            <a:ext cx="1331934" cy="873692"/>
          </a:xfrm>
          <a:prstGeom prst="rect">
            <a:avLst/>
          </a:prstGeom>
          <a:solidFill>
            <a:schemeClr val="tx1">
              <a:lumMod val="65000"/>
              <a:lumOff val="35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sz="1400" dirty="0">
                <a:solidFill>
                  <a:schemeClr val="bg1"/>
                </a:solidFill>
              </a:rPr>
              <a:t>Requirements Elicitation</a:t>
            </a:r>
          </a:p>
        </p:txBody>
      </p:sp>
      <p:cxnSp>
        <p:nvCxnSpPr>
          <p:cNvPr id="26" name="Straight Arrow Connector 25">
            <a:extLst>
              <a:ext uri="{FF2B5EF4-FFF2-40B4-BE49-F238E27FC236}">
                <a16:creationId xmlns:a16="http://schemas.microsoft.com/office/drawing/2014/main" id="{3B21B748-49C6-AD4B-2C8C-A88386FF214D}"/>
              </a:ext>
            </a:extLst>
          </p:cNvPr>
          <p:cNvCxnSpPr>
            <a:cxnSpLocks/>
          </p:cNvCxnSpPr>
          <p:nvPr/>
        </p:nvCxnSpPr>
        <p:spPr>
          <a:xfrm>
            <a:off x="8256240" y="2276872"/>
            <a:ext cx="0" cy="3096344"/>
          </a:xfrm>
          <a:prstGeom prst="straightConnector1">
            <a:avLst/>
          </a:prstGeom>
          <a:ln w="28575">
            <a:solidFill>
              <a:schemeClr val="accent3">
                <a:lumMod val="60000"/>
                <a:lumOff val="40000"/>
              </a:schemeClr>
            </a:solidFill>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0633FFAE-1913-F56E-5DD6-5EF6B8E9B35B}"/>
              </a:ext>
            </a:extLst>
          </p:cNvPr>
          <p:cNvSpPr/>
          <p:nvPr/>
        </p:nvSpPr>
        <p:spPr>
          <a:xfrm>
            <a:off x="6096000" y="3130240"/>
            <a:ext cx="1331934" cy="873692"/>
          </a:xfrm>
          <a:prstGeom prst="rect">
            <a:avLst/>
          </a:prstGeom>
          <a:solidFill>
            <a:schemeClr val="bg2">
              <a:lumMod val="75000"/>
            </a:schemeClr>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dirty="0">
                <a:solidFill>
                  <a:schemeClr val="tx1"/>
                </a:solidFill>
              </a:rPr>
              <a:t>Network Analysis</a:t>
            </a:r>
          </a:p>
        </p:txBody>
      </p:sp>
      <p:sp>
        <p:nvSpPr>
          <p:cNvPr id="28" name="TextBox 27">
            <a:extLst>
              <a:ext uri="{FF2B5EF4-FFF2-40B4-BE49-F238E27FC236}">
                <a16:creationId xmlns:a16="http://schemas.microsoft.com/office/drawing/2014/main" id="{AD6B91EF-D071-5550-119E-D7AE0E74EFE6}"/>
              </a:ext>
            </a:extLst>
          </p:cNvPr>
          <p:cNvSpPr txBox="1"/>
          <p:nvPr/>
        </p:nvSpPr>
        <p:spPr>
          <a:xfrm>
            <a:off x="6096000" y="1613332"/>
            <a:ext cx="1331934" cy="338554"/>
          </a:xfrm>
          <a:prstGeom prst="rect">
            <a:avLst/>
          </a:prstGeom>
          <a:noFill/>
        </p:spPr>
        <p:txBody>
          <a:bodyPr wrap="square" rtlCol="0">
            <a:spAutoFit/>
          </a:bodyPr>
          <a:lstStyle/>
          <a:p>
            <a:pPr algn="ctr"/>
            <a:r>
              <a:rPr lang="en-GB" sz="1600" i="1" dirty="0">
                <a:solidFill>
                  <a:schemeClr val="tx2"/>
                </a:solidFill>
              </a:rPr>
              <a:t>Analysis</a:t>
            </a:r>
          </a:p>
        </p:txBody>
      </p:sp>
      <p:sp>
        <p:nvSpPr>
          <p:cNvPr id="29" name="TextBox 28">
            <a:extLst>
              <a:ext uri="{FF2B5EF4-FFF2-40B4-BE49-F238E27FC236}">
                <a16:creationId xmlns:a16="http://schemas.microsoft.com/office/drawing/2014/main" id="{109C95E0-B290-EF37-84F2-BAA091CDB673}"/>
              </a:ext>
            </a:extLst>
          </p:cNvPr>
          <p:cNvSpPr txBox="1"/>
          <p:nvPr/>
        </p:nvSpPr>
        <p:spPr>
          <a:xfrm>
            <a:off x="9372642" y="1614375"/>
            <a:ext cx="1331934" cy="338554"/>
          </a:xfrm>
          <a:prstGeom prst="rect">
            <a:avLst/>
          </a:prstGeom>
          <a:noFill/>
        </p:spPr>
        <p:txBody>
          <a:bodyPr wrap="square" rtlCol="0">
            <a:spAutoFit/>
          </a:bodyPr>
          <a:lstStyle/>
          <a:p>
            <a:pPr algn="ctr"/>
            <a:r>
              <a:rPr lang="en-GB" sz="1600" i="1" dirty="0"/>
              <a:t>Output</a:t>
            </a:r>
          </a:p>
        </p:txBody>
      </p:sp>
      <p:sp>
        <p:nvSpPr>
          <p:cNvPr id="30" name="TextBox 29">
            <a:extLst>
              <a:ext uri="{FF2B5EF4-FFF2-40B4-BE49-F238E27FC236}">
                <a16:creationId xmlns:a16="http://schemas.microsoft.com/office/drawing/2014/main" id="{195B1039-912A-9E43-3E64-112CB9392FF4}"/>
              </a:ext>
            </a:extLst>
          </p:cNvPr>
          <p:cNvSpPr txBox="1"/>
          <p:nvPr/>
        </p:nvSpPr>
        <p:spPr>
          <a:xfrm>
            <a:off x="2745548" y="1613332"/>
            <a:ext cx="1331934" cy="338554"/>
          </a:xfrm>
          <a:prstGeom prst="rect">
            <a:avLst/>
          </a:prstGeom>
          <a:noFill/>
        </p:spPr>
        <p:txBody>
          <a:bodyPr wrap="square" rtlCol="0">
            <a:spAutoFit/>
          </a:bodyPr>
          <a:lstStyle/>
          <a:p>
            <a:pPr algn="ctr"/>
            <a:r>
              <a:rPr lang="en-GB" sz="1600" i="1" dirty="0">
                <a:solidFill>
                  <a:schemeClr val="tx2"/>
                </a:solidFill>
              </a:rPr>
              <a:t>Questions</a:t>
            </a:r>
          </a:p>
        </p:txBody>
      </p:sp>
      <p:sp>
        <p:nvSpPr>
          <p:cNvPr id="31" name="TextBox 30">
            <a:extLst>
              <a:ext uri="{FF2B5EF4-FFF2-40B4-BE49-F238E27FC236}">
                <a16:creationId xmlns:a16="http://schemas.microsoft.com/office/drawing/2014/main" id="{ADEF7BDF-F43E-B68F-FE17-53BD2072703E}"/>
              </a:ext>
            </a:extLst>
          </p:cNvPr>
          <p:cNvSpPr txBox="1"/>
          <p:nvPr/>
        </p:nvSpPr>
        <p:spPr>
          <a:xfrm>
            <a:off x="510696" y="1628720"/>
            <a:ext cx="1331934" cy="523220"/>
          </a:xfrm>
          <a:prstGeom prst="rect">
            <a:avLst/>
          </a:prstGeom>
          <a:noFill/>
        </p:spPr>
        <p:txBody>
          <a:bodyPr wrap="square" rtlCol="0">
            <a:spAutoFit/>
          </a:bodyPr>
          <a:lstStyle/>
          <a:p>
            <a:pPr algn="ctr"/>
            <a:r>
              <a:rPr lang="en-GB" sz="1400" i="1" dirty="0">
                <a:solidFill>
                  <a:schemeClr val="tx2"/>
                </a:solidFill>
              </a:rPr>
              <a:t>Data Collection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500"/>
                                        <p:tgtEl>
                                          <p:spTgt spid="26"/>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500"/>
                                        <p:tgtEl>
                                          <p:spTgt spid="27"/>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3" grpId="0" animBg="1"/>
      <p:bldP spid="24" grpId="0" animBg="1"/>
      <p:bldP spid="25" grpId="0" animBg="1"/>
      <p:bldP spid="27" grpId="0" animBg="1"/>
      <p:bldP spid="3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38352-58A2-6C5B-765E-87F0151D6597}"/>
              </a:ext>
            </a:extLst>
          </p:cNvPr>
          <p:cNvSpPr>
            <a:spLocks noGrp="1"/>
          </p:cNvSpPr>
          <p:nvPr>
            <p:ph type="body" sz="quarter" idx="17"/>
          </p:nvPr>
        </p:nvSpPr>
        <p:spPr/>
        <p:txBody>
          <a:bodyPr/>
          <a:lstStyle/>
          <a:p>
            <a:pPr>
              <a:defRPr/>
            </a:pPr>
            <a:r>
              <a:rPr lang="en-GB" sz="2000" b="0" i="0" u="none" strike="noStrike" cap="none" spc="0" dirty="0">
                <a:solidFill>
                  <a:schemeClr val="tx1"/>
                </a:solidFill>
                <a:latin typeface="+mj-lt"/>
                <a:ea typeface="Tahoma"/>
                <a:cs typeface="Tahoma"/>
              </a:rPr>
              <a:t>Data is held in lots of places.</a:t>
            </a:r>
            <a:endParaRPr lang="en-GB" sz="2000" b="0" dirty="0">
              <a:latin typeface="+mj-lt"/>
              <a:ea typeface="Tahoma"/>
              <a:cs typeface="Tahoma"/>
            </a:endParaRPr>
          </a:p>
          <a:p>
            <a:pPr>
              <a:defRPr/>
            </a:pPr>
            <a:r>
              <a:rPr lang="en-GB" sz="2000" b="0" i="0" u="none" strike="noStrike" cap="none" spc="0" dirty="0">
                <a:solidFill>
                  <a:srgbClr val="000000"/>
                </a:solidFill>
                <a:latin typeface="+mj-lt"/>
                <a:ea typeface="Tahoma"/>
                <a:cs typeface="Tahoma"/>
              </a:rPr>
              <a:t>Data is not always held in formats, or on systems, that make it easy to search for.</a:t>
            </a:r>
            <a:endParaRPr lang="en-GB" sz="2000" b="0" dirty="0">
              <a:latin typeface="+mj-lt"/>
              <a:ea typeface="Tahoma"/>
              <a:cs typeface="Tahoma"/>
            </a:endParaRPr>
          </a:p>
          <a:p>
            <a:pPr>
              <a:defRPr/>
            </a:pPr>
            <a:r>
              <a:rPr lang="en-GB" sz="2000" b="0" i="0" u="none" strike="noStrike" cap="none" spc="0" dirty="0">
                <a:solidFill>
                  <a:srgbClr val="000000"/>
                </a:solidFill>
                <a:latin typeface="+mj-lt"/>
                <a:ea typeface="Tahoma"/>
                <a:cs typeface="Tahoma"/>
              </a:rPr>
              <a:t>It’s not always obvious what the purpose of different platforms is, and the variety of data they contain. </a:t>
            </a:r>
          </a:p>
          <a:p>
            <a:pPr>
              <a:defRPr/>
            </a:pPr>
            <a:r>
              <a:rPr lang="en-GB" sz="2000" b="0" i="0" u="none" strike="noStrike" cap="none" spc="0" dirty="0">
                <a:solidFill>
                  <a:schemeClr val="tx1"/>
                </a:solidFill>
                <a:latin typeface="+mj-lt"/>
                <a:ea typeface="Tahoma"/>
                <a:cs typeface="Tahoma"/>
              </a:rPr>
              <a:t>It is hard to keep up with the ‘sheer range’ of these.</a:t>
            </a:r>
            <a:endParaRPr lang="en-GB" sz="2000" b="0" dirty="0">
              <a:latin typeface="+mj-lt"/>
              <a:ea typeface="Tahoma"/>
              <a:cs typeface="Tahoma"/>
            </a:endParaRPr>
          </a:p>
          <a:p>
            <a:pPr>
              <a:defRPr/>
            </a:pPr>
            <a:r>
              <a:rPr lang="en-GB" sz="2000" b="0" i="0" u="none" strike="noStrike" cap="none" spc="0" dirty="0">
                <a:solidFill>
                  <a:srgbClr val="000000"/>
                </a:solidFill>
                <a:latin typeface="+mj-lt"/>
                <a:ea typeface="Tahoma"/>
                <a:cs typeface="Tahoma"/>
              </a:rPr>
              <a:t> Some platforms are ‘clunky’ to learn and use with multiple clicks needed to get at data, or arduous registration processes.</a:t>
            </a:r>
            <a:endParaRPr lang="en-GB" sz="2000" b="1" dirty="0">
              <a:latin typeface="+mj-lt"/>
              <a:ea typeface="Tahoma"/>
              <a:cs typeface="Tahoma"/>
            </a:endParaRPr>
          </a:p>
          <a:p>
            <a:pPr>
              <a:defRPr/>
            </a:pPr>
            <a:endParaRPr lang="en-GB" dirty="0">
              <a:latin typeface="+mj-lt"/>
            </a:endParaRPr>
          </a:p>
        </p:txBody>
      </p:sp>
      <p:sp>
        <p:nvSpPr>
          <p:cNvPr id="4" name="Title 3">
            <a:extLst>
              <a:ext uri="{FF2B5EF4-FFF2-40B4-BE49-F238E27FC236}">
                <a16:creationId xmlns:a16="http://schemas.microsoft.com/office/drawing/2014/main" id="{C946AFC4-9BDB-6A87-842D-F70F2707AE78}"/>
              </a:ext>
            </a:extLst>
          </p:cNvPr>
          <p:cNvSpPr>
            <a:spLocks noGrp="1"/>
          </p:cNvSpPr>
          <p:nvPr>
            <p:ph type="title"/>
          </p:nvPr>
        </p:nvSpPr>
        <p:spPr/>
        <p:txBody>
          <a:bodyPr/>
          <a:lstStyle/>
          <a:p>
            <a:pPr marL="0" indent="0">
              <a:buNone/>
              <a:defRPr/>
            </a:pPr>
            <a:r>
              <a:rPr lang="en-GB" dirty="0">
                <a:latin typeface="Tahoma"/>
                <a:ea typeface="Tahoma"/>
                <a:cs typeface="Tahoma"/>
              </a:rPr>
              <a:t>The Landscape Users Operate in</a:t>
            </a:r>
            <a:endParaRPr lang="en-GB" sz="2400" b="0" i="0" u="none" strike="noStrike" cap="none" spc="0" dirty="0">
              <a:solidFill>
                <a:schemeClr val="tx1"/>
              </a:solidFill>
              <a:latin typeface="Tahoma"/>
              <a:ea typeface="Tahoma"/>
              <a:cs typeface="Tahoma"/>
            </a:endParaRPr>
          </a:p>
        </p:txBody>
      </p:sp>
    </p:spTree>
    <p:extLst>
      <p:ext uri="{BB962C8B-B14F-4D97-AF65-F5344CB8AC3E}">
        <p14:creationId xmlns:p14="http://schemas.microsoft.com/office/powerpoint/2010/main" val="3927425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38352-58A2-6C5B-765E-87F0151D6597}"/>
              </a:ext>
            </a:extLst>
          </p:cNvPr>
          <p:cNvSpPr>
            <a:spLocks noGrp="1"/>
          </p:cNvSpPr>
          <p:nvPr>
            <p:ph type="body" sz="quarter" idx="17"/>
          </p:nvPr>
        </p:nvSpPr>
        <p:spPr>
          <a:xfrm>
            <a:off x="240690" y="1632247"/>
            <a:ext cx="8591614" cy="4479628"/>
          </a:xfrm>
        </p:spPr>
        <p:txBody>
          <a:bodyPr/>
          <a:lstStyle/>
          <a:p>
            <a:pPr>
              <a:spcAft>
                <a:spcPts val="600"/>
              </a:spcAft>
              <a:defRPr/>
            </a:pPr>
            <a:r>
              <a:rPr lang="en-GB" dirty="0">
                <a:solidFill>
                  <a:srgbClr val="000000"/>
                </a:solidFill>
                <a:latin typeface="+mj-lt"/>
                <a:ea typeface="Tahoma"/>
                <a:cs typeface="Tahoma"/>
              </a:rPr>
              <a:t>Users need sufficient </a:t>
            </a:r>
            <a:r>
              <a:rPr lang="en-GB" b="1" dirty="0">
                <a:solidFill>
                  <a:srgbClr val="000000"/>
                </a:solidFill>
                <a:latin typeface="+mj-lt"/>
                <a:ea typeface="Tahoma"/>
                <a:cs typeface="Tahoma"/>
              </a:rPr>
              <a:t>access to the data </a:t>
            </a:r>
            <a:r>
              <a:rPr lang="en-GB" dirty="0">
                <a:solidFill>
                  <a:srgbClr val="000000"/>
                </a:solidFill>
                <a:latin typeface="+mj-lt"/>
                <a:ea typeface="Tahoma"/>
                <a:cs typeface="Tahoma"/>
              </a:rPr>
              <a:t>to quality assure it, clean it and transform it into suitable format.</a:t>
            </a:r>
            <a:endParaRPr lang="en-GB" dirty="0">
              <a:latin typeface="+mj-lt"/>
            </a:endParaRPr>
          </a:p>
          <a:p>
            <a:pPr>
              <a:spcAft>
                <a:spcPts val="600"/>
              </a:spcAft>
              <a:defRPr/>
            </a:pPr>
            <a:r>
              <a:rPr lang="en-GB" b="1" dirty="0">
                <a:solidFill>
                  <a:srgbClr val="000000"/>
                </a:solidFill>
                <a:latin typeface="+mj-lt"/>
                <a:ea typeface="Tahoma"/>
                <a:cs typeface="Tahoma"/>
              </a:rPr>
              <a:t>Reviewing a sample of a dataset</a:t>
            </a:r>
            <a:r>
              <a:rPr lang="en-GB" dirty="0">
                <a:solidFill>
                  <a:srgbClr val="000000"/>
                </a:solidFill>
                <a:latin typeface="+mj-lt"/>
                <a:ea typeface="Tahoma"/>
                <a:cs typeface="Tahoma"/>
              </a:rPr>
              <a:t> may help determine its suitability in an easier way.</a:t>
            </a:r>
            <a:endParaRPr lang="en-GB" dirty="0">
              <a:latin typeface="+mj-lt"/>
            </a:endParaRPr>
          </a:p>
          <a:p>
            <a:pPr>
              <a:spcAft>
                <a:spcPts val="600"/>
              </a:spcAft>
              <a:defRPr/>
            </a:pPr>
            <a:r>
              <a:rPr lang="en-GB" dirty="0">
                <a:solidFill>
                  <a:srgbClr val="000000"/>
                </a:solidFill>
                <a:latin typeface="+mj-lt"/>
                <a:ea typeface="Tahoma"/>
                <a:cs typeface="Tahoma"/>
              </a:rPr>
              <a:t>Users need to be able to </a:t>
            </a:r>
            <a:r>
              <a:rPr lang="en-GB" b="1" dirty="0">
                <a:solidFill>
                  <a:srgbClr val="000000"/>
                </a:solidFill>
                <a:latin typeface="+mj-lt"/>
                <a:ea typeface="Tahoma"/>
                <a:cs typeface="Tahoma"/>
              </a:rPr>
              <a:t>keep track of work and resources </a:t>
            </a:r>
            <a:r>
              <a:rPr lang="en-GB" dirty="0">
                <a:solidFill>
                  <a:srgbClr val="000000"/>
                </a:solidFill>
                <a:latin typeface="+mj-lt"/>
                <a:ea typeface="Tahoma"/>
                <a:cs typeface="Tahoma"/>
              </a:rPr>
              <a:t>they have done on datasets.</a:t>
            </a:r>
            <a:endParaRPr lang="en-GB" dirty="0">
              <a:latin typeface="+mj-lt"/>
              <a:ea typeface="Tahoma"/>
              <a:cs typeface="Tahoma"/>
            </a:endParaRPr>
          </a:p>
          <a:p>
            <a:pPr>
              <a:spcAft>
                <a:spcPts val="600"/>
              </a:spcAft>
              <a:defRPr/>
            </a:pPr>
            <a:r>
              <a:rPr lang="en-GB" dirty="0">
                <a:latin typeface="+mj-lt"/>
                <a:ea typeface="Tahoma"/>
                <a:cs typeface="Tahoma"/>
              </a:rPr>
              <a:t>Users are keen to </a:t>
            </a:r>
            <a:r>
              <a:rPr lang="en-GB" b="1" dirty="0">
                <a:latin typeface="+mj-lt"/>
                <a:ea typeface="Tahoma"/>
                <a:cs typeface="Tahoma"/>
              </a:rPr>
              <a:t>avoid duplication of effort </a:t>
            </a:r>
            <a:r>
              <a:rPr lang="en-GB" dirty="0">
                <a:latin typeface="+mj-lt"/>
                <a:ea typeface="Tahoma"/>
                <a:cs typeface="Tahoma"/>
              </a:rPr>
              <a:t>– through sharing work they’ve done on datasets and accessing the work others have done.</a:t>
            </a:r>
          </a:p>
          <a:p>
            <a:pPr>
              <a:defRPr/>
            </a:pPr>
            <a:r>
              <a:rPr lang="en-GB" b="0" i="0" u="none" dirty="0">
                <a:solidFill>
                  <a:srgbClr val="000000"/>
                </a:solidFill>
                <a:latin typeface="+mj-lt"/>
                <a:ea typeface="Tahoma"/>
                <a:cs typeface="Tahoma"/>
              </a:rPr>
              <a:t>A way of applying </a:t>
            </a:r>
            <a:r>
              <a:rPr lang="en-GB" b="1" i="0" u="none" dirty="0">
                <a:solidFill>
                  <a:srgbClr val="000000"/>
                </a:solidFill>
                <a:latin typeface="+mj-lt"/>
                <a:ea typeface="Tahoma"/>
                <a:cs typeface="Tahoma"/>
              </a:rPr>
              <a:t>suitable analysis </a:t>
            </a:r>
            <a:r>
              <a:rPr lang="en-GB" b="0" i="0" u="none" dirty="0">
                <a:solidFill>
                  <a:srgbClr val="000000"/>
                </a:solidFill>
                <a:latin typeface="+mj-lt"/>
                <a:ea typeface="Tahoma"/>
                <a:cs typeface="Tahoma"/>
              </a:rPr>
              <a:t>software to data.</a:t>
            </a:r>
            <a:endParaRPr lang="en-GB" dirty="0">
              <a:latin typeface="+mj-lt"/>
              <a:ea typeface="Tahoma"/>
              <a:cs typeface="Tahoma"/>
            </a:endParaRPr>
          </a:p>
          <a:p>
            <a:pPr>
              <a:defRPr/>
            </a:pPr>
            <a:r>
              <a:rPr lang="en-GB" b="0" i="0" u="none" dirty="0">
                <a:solidFill>
                  <a:srgbClr val="000000"/>
                </a:solidFill>
                <a:latin typeface="+mj-lt"/>
                <a:ea typeface="Tahoma"/>
                <a:cs typeface="Tahoma"/>
              </a:rPr>
              <a:t>Allow users to </a:t>
            </a:r>
            <a:r>
              <a:rPr lang="en-GB" b="1" i="0" u="none" dirty="0">
                <a:solidFill>
                  <a:srgbClr val="000000"/>
                </a:solidFill>
                <a:latin typeface="+mj-lt"/>
                <a:ea typeface="Tahoma"/>
                <a:cs typeface="Tahoma"/>
              </a:rPr>
              <a:t>combine/link their own data with other data </a:t>
            </a:r>
            <a:r>
              <a:rPr lang="en-GB" b="0" i="0" u="none" dirty="0">
                <a:solidFill>
                  <a:srgbClr val="000000"/>
                </a:solidFill>
                <a:latin typeface="+mj-lt"/>
                <a:ea typeface="Tahoma"/>
                <a:cs typeface="Tahoma"/>
              </a:rPr>
              <a:t>they access from DSH as part of analysis.</a:t>
            </a:r>
            <a:endParaRPr lang="en-GB" dirty="0">
              <a:latin typeface="+mj-lt"/>
              <a:ea typeface="Tahoma"/>
              <a:cs typeface="Tahoma"/>
            </a:endParaRPr>
          </a:p>
        </p:txBody>
      </p:sp>
      <p:sp>
        <p:nvSpPr>
          <p:cNvPr id="4" name="Title 3">
            <a:extLst>
              <a:ext uri="{FF2B5EF4-FFF2-40B4-BE49-F238E27FC236}">
                <a16:creationId xmlns:a16="http://schemas.microsoft.com/office/drawing/2014/main" id="{C946AFC4-9BDB-6A87-842D-F70F2707AE78}"/>
              </a:ext>
            </a:extLst>
          </p:cNvPr>
          <p:cNvSpPr>
            <a:spLocks noGrp="1"/>
          </p:cNvSpPr>
          <p:nvPr>
            <p:ph type="title"/>
          </p:nvPr>
        </p:nvSpPr>
        <p:spPr/>
        <p:txBody>
          <a:bodyPr/>
          <a:lstStyle/>
          <a:p>
            <a:r>
              <a:rPr lang="en-GB" dirty="0"/>
              <a:t>Key Requirements</a:t>
            </a:r>
          </a:p>
        </p:txBody>
      </p:sp>
    </p:spTree>
    <p:extLst>
      <p:ext uri="{BB962C8B-B14F-4D97-AF65-F5344CB8AC3E}">
        <p14:creationId xmlns:p14="http://schemas.microsoft.com/office/powerpoint/2010/main" val="3745510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4B8C7-0921-1D6F-5E75-4CF850192AB7}"/>
              </a:ext>
            </a:extLst>
          </p:cNvPr>
          <p:cNvSpPr>
            <a:spLocks noGrp="1"/>
          </p:cNvSpPr>
          <p:nvPr>
            <p:ph type="title"/>
          </p:nvPr>
        </p:nvSpPr>
        <p:spPr>
          <a:xfrm>
            <a:off x="1401668" y="179984"/>
            <a:ext cx="7493610" cy="710624"/>
          </a:xfrm>
        </p:spPr>
        <p:txBody>
          <a:bodyPr/>
          <a:lstStyle/>
          <a:p>
            <a:r>
              <a:rPr lang="en-GB"/>
              <a:t>User Journey</a:t>
            </a:r>
          </a:p>
        </p:txBody>
      </p:sp>
      <p:sp>
        <p:nvSpPr>
          <p:cNvPr id="49" name="Freeform 3">
            <a:extLst>
              <a:ext uri="{FF2B5EF4-FFF2-40B4-BE49-F238E27FC236}">
                <a16:creationId xmlns:a16="http://schemas.microsoft.com/office/drawing/2014/main" id="{BDD89ED3-3605-3704-68B2-92A7F79EDF8D}"/>
              </a:ext>
            </a:extLst>
          </p:cNvPr>
          <p:cNvSpPr/>
          <p:nvPr/>
        </p:nvSpPr>
        <p:spPr bwMode="auto">
          <a:xfrm>
            <a:off x="1208697" y="2190884"/>
            <a:ext cx="4876800" cy="1706880"/>
          </a:xfrm>
          <a:custGeom>
            <a:avLst/>
            <a:gdLst/>
            <a:ahLst/>
            <a:cxnLst/>
            <a:rect l="l" t="t" r="r" b="b"/>
            <a:pathLst>
              <a:path w="7315200" h="2560320" extrusionOk="0">
                <a:moveTo>
                  <a:pt x="0" y="0"/>
                </a:moveTo>
                <a:lnTo>
                  <a:pt x="7315200" y="0"/>
                </a:lnTo>
                <a:lnTo>
                  <a:pt x="7315200" y="2560320"/>
                </a:lnTo>
                <a:lnTo>
                  <a:pt x="0" y="2560320"/>
                </a:lnTo>
                <a:lnTo>
                  <a:pt x="0" y="0"/>
                </a:lnTo>
                <a:close/>
              </a:path>
            </a:pathLst>
          </a:custGeom>
          <a:blipFill>
            <a:blip r:embed="rId2"/>
            <a:stretch/>
          </a:blipFill>
        </p:spPr>
      </p:sp>
      <p:sp>
        <p:nvSpPr>
          <p:cNvPr id="50" name="Freeform 4">
            <a:extLst>
              <a:ext uri="{FF2B5EF4-FFF2-40B4-BE49-F238E27FC236}">
                <a16:creationId xmlns:a16="http://schemas.microsoft.com/office/drawing/2014/main" id="{EFACA882-13AB-1670-CE25-7AFB0E978DE4}"/>
              </a:ext>
            </a:extLst>
          </p:cNvPr>
          <p:cNvSpPr/>
          <p:nvPr/>
        </p:nvSpPr>
        <p:spPr bwMode="auto">
          <a:xfrm>
            <a:off x="6031011" y="3393533"/>
            <a:ext cx="4876800" cy="1706880"/>
          </a:xfrm>
          <a:custGeom>
            <a:avLst/>
            <a:gdLst/>
            <a:ahLst/>
            <a:cxnLst/>
            <a:rect l="l" t="t" r="r" b="b"/>
            <a:pathLst>
              <a:path w="7315200" h="2560320" extrusionOk="0">
                <a:moveTo>
                  <a:pt x="0" y="0"/>
                </a:moveTo>
                <a:lnTo>
                  <a:pt x="7315200" y="0"/>
                </a:lnTo>
                <a:lnTo>
                  <a:pt x="7315200" y="2560320"/>
                </a:lnTo>
                <a:lnTo>
                  <a:pt x="0" y="2560320"/>
                </a:lnTo>
                <a:lnTo>
                  <a:pt x="0" y="0"/>
                </a:lnTo>
                <a:close/>
              </a:path>
            </a:pathLst>
          </a:custGeom>
          <a:blipFill>
            <a:blip r:embed="rId2"/>
            <a:stretch/>
          </a:blipFill>
        </p:spPr>
      </p:sp>
      <p:sp>
        <p:nvSpPr>
          <p:cNvPr id="51" name="AutoShape 5">
            <a:extLst>
              <a:ext uri="{FF2B5EF4-FFF2-40B4-BE49-F238E27FC236}">
                <a16:creationId xmlns:a16="http://schemas.microsoft.com/office/drawing/2014/main" id="{0EF1E334-1223-86B2-A13D-B593B6BA58FA}"/>
              </a:ext>
            </a:extLst>
          </p:cNvPr>
          <p:cNvSpPr/>
          <p:nvPr/>
        </p:nvSpPr>
        <p:spPr bwMode="auto">
          <a:xfrm flipH="1" flipV="1">
            <a:off x="1836598" y="3084319"/>
            <a:ext cx="0" cy="925406"/>
          </a:xfrm>
          <a:prstGeom prst="line">
            <a:avLst/>
          </a:prstGeom>
          <a:ln w="28575" cap="flat">
            <a:solidFill>
              <a:srgbClr val="507CA0"/>
            </a:solidFill>
            <a:prstDash val="solid"/>
            <a:headEnd type="none" w="sm" len="sm"/>
            <a:tailEnd type="none" w="sm" len="sm"/>
          </a:ln>
        </p:spPr>
      </p:sp>
      <p:sp>
        <p:nvSpPr>
          <p:cNvPr id="52" name="AutoShape 6">
            <a:extLst>
              <a:ext uri="{FF2B5EF4-FFF2-40B4-BE49-F238E27FC236}">
                <a16:creationId xmlns:a16="http://schemas.microsoft.com/office/drawing/2014/main" id="{80836FCF-7664-18E8-C408-1EC58A472A89}"/>
              </a:ext>
            </a:extLst>
          </p:cNvPr>
          <p:cNvSpPr/>
          <p:nvPr/>
        </p:nvSpPr>
        <p:spPr bwMode="auto">
          <a:xfrm flipH="1" flipV="1">
            <a:off x="2515471" y="1535598"/>
            <a:ext cx="0" cy="925406"/>
          </a:xfrm>
          <a:prstGeom prst="line">
            <a:avLst/>
          </a:prstGeom>
          <a:ln w="28575" cap="flat">
            <a:solidFill>
              <a:srgbClr val="507CA0"/>
            </a:solidFill>
            <a:prstDash val="solid"/>
            <a:headEnd type="none" w="sm" len="sm"/>
            <a:tailEnd type="none" w="sm" len="sm"/>
          </a:ln>
        </p:spPr>
      </p:sp>
      <p:sp>
        <p:nvSpPr>
          <p:cNvPr id="53" name="AutoShape 7">
            <a:extLst>
              <a:ext uri="{FF2B5EF4-FFF2-40B4-BE49-F238E27FC236}">
                <a16:creationId xmlns:a16="http://schemas.microsoft.com/office/drawing/2014/main" id="{E7332986-868B-5F7B-31AC-BAB1BE4C5149}"/>
              </a:ext>
            </a:extLst>
          </p:cNvPr>
          <p:cNvSpPr/>
          <p:nvPr/>
        </p:nvSpPr>
        <p:spPr bwMode="auto">
          <a:xfrm flipH="1" flipV="1">
            <a:off x="6658252" y="4286133"/>
            <a:ext cx="0" cy="925406"/>
          </a:xfrm>
          <a:prstGeom prst="line">
            <a:avLst/>
          </a:prstGeom>
          <a:ln w="28575" cap="flat">
            <a:solidFill>
              <a:srgbClr val="507CA0"/>
            </a:solidFill>
            <a:prstDash val="solid"/>
            <a:headEnd type="none" w="sm" len="sm"/>
            <a:tailEnd type="none" w="sm" len="sm"/>
          </a:ln>
        </p:spPr>
      </p:sp>
      <p:sp>
        <p:nvSpPr>
          <p:cNvPr id="54" name="AutoShape 8">
            <a:extLst>
              <a:ext uri="{FF2B5EF4-FFF2-40B4-BE49-F238E27FC236}">
                <a16:creationId xmlns:a16="http://schemas.microsoft.com/office/drawing/2014/main" id="{A88F3223-3F59-9151-B0EA-D1D28151274C}"/>
              </a:ext>
            </a:extLst>
          </p:cNvPr>
          <p:cNvSpPr/>
          <p:nvPr/>
        </p:nvSpPr>
        <p:spPr bwMode="auto">
          <a:xfrm flipH="1" flipV="1">
            <a:off x="4681670" y="2621616"/>
            <a:ext cx="0" cy="925406"/>
          </a:xfrm>
          <a:prstGeom prst="line">
            <a:avLst/>
          </a:prstGeom>
          <a:ln w="28575" cap="flat">
            <a:solidFill>
              <a:srgbClr val="507CA0"/>
            </a:solidFill>
            <a:prstDash val="solid"/>
            <a:headEnd type="none" w="sm" len="sm"/>
            <a:tailEnd type="none" w="sm" len="sm"/>
          </a:ln>
        </p:spPr>
      </p:sp>
      <p:sp>
        <p:nvSpPr>
          <p:cNvPr id="55" name="AutoShape 9">
            <a:extLst>
              <a:ext uri="{FF2B5EF4-FFF2-40B4-BE49-F238E27FC236}">
                <a16:creationId xmlns:a16="http://schemas.microsoft.com/office/drawing/2014/main" id="{991A2736-4B96-A806-8862-F1AF16E1CF96}"/>
              </a:ext>
            </a:extLst>
          </p:cNvPr>
          <p:cNvSpPr/>
          <p:nvPr/>
        </p:nvSpPr>
        <p:spPr bwMode="auto">
          <a:xfrm flipH="1" flipV="1">
            <a:off x="3391024" y="3547023"/>
            <a:ext cx="0" cy="925406"/>
          </a:xfrm>
          <a:prstGeom prst="line">
            <a:avLst/>
          </a:prstGeom>
          <a:ln w="28575" cap="flat">
            <a:solidFill>
              <a:srgbClr val="507CA0"/>
            </a:solidFill>
            <a:prstDash val="solid"/>
            <a:headEnd type="none" w="sm" len="sm"/>
            <a:tailEnd type="none" w="sm" len="sm"/>
          </a:ln>
        </p:spPr>
      </p:sp>
      <p:sp>
        <p:nvSpPr>
          <p:cNvPr id="56" name="AutoShape 10">
            <a:extLst>
              <a:ext uri="{FF2B5EF4-FFF2-40B4-BE49-F238E27FC236}">
                <a16:creationId xmlns:a16="http://schemas.microsoft.com/office/drawing/2014/main" id="{99044DD1-17F6-B5A3-DF6B-A19F74291A03}"/>
              </a:ext>
            </a:extLst>
          </p:cNvPr>
          <p:cNvSpPr/>
          <p:nvPr/>
        </p:nvSpPr>
        <p:spPr bwMode="auto">
          <a:xfrm flipH="1" flipV="1">
            <a:off x="7350707" y="2720242"/>
            <a:ext cx="0" cy="925406"/>
          </a:xfrm>
          <a:prstGeom prst="line">
            <a:avLst/>
          </a:prstGeom>
          <a:ln w="28575" cap="flat">
            <a:solidFill>
              <a:srgbClr val="507CA0"/>
            </a:solidFill>
            <a:prstDash val="solid"/>
            <a:headEnd type="none" w="sm" len="sm"/>
            <a:tailEnd type="none" w="sm" len="sm"/>
          </a:ln>
        </p:spPr>
      </p:sp>
      <p:sp>
        <p:nvSpPr>
          <p:cNvPr id="57" name="AutoShape 11">
            <a:extLst>
              <a:ext uri="{FF2B5EF4-FFF2-40B4-BE49-F238E27FC236}">
                <a16:creationId xmlns:a16="http://schemas.microsoft.com/office/drawing/2014/main" id="{E109462E-06D5-0237-6413-CA6412A57456}"/>
              </a:ext>
            </a:extLst>
          </p:cNvPr>
          <p:cNvSpPr/>
          <p:nvPr/>
        </p:nvSpPr>
        <p:spPr bwMode="auto">
          <a:xfrm flipH="1" flipV="1">
            <a:off x="5897067" y="2099901"/>
            <a:ext cx="0" cy="925406"/>
          </a:xfrm>
          <a:prstGeom prst="line">
            <a:avLst/>
          </a:prstGeom>
          <a:ln w="28575" cap="flat">
            <a:solidFill>
              <a:srgbClr val="507CA0"/>
            </a:solidFill>
            <a:prstDash val="solid"/>
            <a:headEnd type="none" w="sm" len="sm"/>
            <a:tailEnd type="none" w="sm" len="sm"/>
          </a:ln>
        </p:spPr>
      </p:sp>
      <p:sp>
        <p:nvSpPr>
          <p:cNvPr id="58" name="AutoShape 12">
            <a:extLst>
              <a:ext uri="{FF2B5EF4-FFF2-40B4-BE49-F238E27FC236}">
                <a16:creationId xmlns:a16="http://schemas.microsoft.com/office/drawing/2014/main" id="{CB7789D7-C5C7-C30D-028E-E158CC614F9E}"/>
              </a:ext>
            </a:extLst>
          </p:cNvPr>
          <p:cNvSpPr/>
          <p:nvPr/>
        </p:nvSpPr>
        <p:spPr bwMode="auto">
          <a:xfrm flipH="1" flipV="1">
            <a:off x="4246474" y="1867564"/>
            <a:ext cx="0" cy="925406"/>
          </a:xfrm>
          <a:prstGeom prst="line">
            <a:avLst/>
          </a:prstGeom>
          <a:ln w="28575" cap="flat">
            <a:solidFill>
              <a:srgbClr val="507CA0"/>
            </a:solidFill>
            <a:prstDash val="solid"/>
            <a:headEnd type="none" w="sm" len="sm"/>
            <a:tailEnd type="none" w="sm" len="sm"/>
          </a:ln>
        </p:spPr>
      </p:sp>
      <p:sp>
        <p:nvSpPr>
          <p:cNvPr id="59" name="Freeform 13">
            <a:extLst>
              <a:ext uri="{FF2B5EF4-FFF2-40B4-BE49-F238E27FC236}">
                <a16:creationId xmlns:a16="http://schemas.microsoft.com/office/drawing/2014/main" id="{9DB88647-B778-A9E1-1600-8A685B20F9BE}"/>
              </a:ext>
            </a:extLst>
          </p:cNvPr>
          <p:cNvSpPr/>
          <p:nvPr/>
        </p:nvSpPr>
        <p:spPr bwMode="auto">
          <a:xfrm>
            <a:off x="171458" y="1382070"/>
            <a:ext cx="1098389" cy="808813"/>
          </a:xfrm>
          <a:custGeom>
            <a:avLst/>
            <a:gdLst/>
            <a:ahLst/>
            <a:cxnLst/>
            <a:rect l="l" t="t" r="r" b="b"/>
            <a:pathLst>
              <a:path w="1647584" h="1213221" extrusionOk="0">
                <a:moveTo>
                  <a:pt x="0" y="0"/>
                </a:moveTo>
                <a:lnTo>
                  <a:pt x="1647583" y="0"/>
                </a:lnTo>
                <a:lnTo>
                  <a:pt x="1647583" y="1213220"/>
                </a:lnTo>
                <a:lnTo>
                  <a:pt x="0" y="1213220"/>
                </a:lnTo>
                <a:lnTo>
                  <a:pt x="0" y="0"/>
                </a:lnTo>
                <a:close/>
              </a:path>
            </a:pathLst>
          </a:custGeom>
          <a:blipFill>
            <a:blip r:embed="rId3"/>
            <a:stretch/>
          </a:blipFill>
        </p:spPr>
      </p:sp>
      <p:sp>
        <p:nvSpPr>
          <p:cNvPr id="60" name="TextBox 14">
            <a:extLst>
              <a:ext uri="{FF2B5EF4-FFF2-40B4-BE49-F238E27FC236}">
                <a16:creationId xmlns:a16="http://schemas.microsoft.com/office/drawing/2014/main" id="{741E00CB-1CC5-669E-C1F3-2706CF6B7B99}"/>
              </a:ext>
            </a:extLst>
          </p:cNvPr>
          <p:cNvSpPr txBox="1"/>
          <p:nvPr/>
        </p:nvSpPr>
        <p:spPr bwMode="auto">
          <a:xfrm>
            <a:off x="250084" y="1663095"/>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Understand</a:t>
            </a:r>
            <a:endParaRPr/>
          </a:p>
        </p:txBody>
      </p:sp>
      <p:sp>
        <p:nvSpPr>
          <p:cNvPr id="61" name="Freeform 15">
            <a:extLst>
              <a:ext uri="{FF2B5EF4-FFF2-40B4-BE49-F238E27FC236}">
                <a16:creationId xmlns:a16="http://schemas.microsoft.com/office/drawing/2014/main" id="{BDBCA6C4-58D8-A98F-F7D8-D389F1F0D006}"/>
              </a:ext>
            </a:extLst>
          </p:cNvPr>
          <p:cNvSpPr/>
          <p:nvPr/>
        </p:nvSpPr>
        <p:spPr bwMode="auto">
          <a:xfrm>
            <a:off x="720652" y="3728142"/>
            <a:ext cx="1098389" cy="808813"/>
          </a:xfrm>
          <a:custGeom>
            <a:avLst/>
            <a:gdLst/>
            <a:ahLst/>
            <a:cxnLst/>
            <a:rect l="l" t="t" r="r" b="b"/>
            <a:pathLst>
              <a:path w="1647584" h="1213221" extrusionOk="0">
                <a:moveTo>
                  <a:pt x="0" y="0"/>
                </a:moveTo>
                <a:lnTo>
                  <a:pt x="1647584" y="0"/>
                </a:lnTo>
                <a:lnTo>
                  <a:pt x="1647584" y="1213220"/>
                </a:lnTo>
                <a:lnTo>
                  <a:pt x="0" y="1213220"/>
                </a:lnTo>
                <a:lnTo>
                  <a:pt x="0" y="0"/>
                </a:lnTo>
                <a:close/>
              </a:path>
            </a:pathLst>
          </a:custGeom>
          <a:blipFill>
            <a:blip r:embed="rId3"/>
            <a:stretch/>
          </a:blipFill>
        </p:spPr>
      </p:sp>
      <p:sp>
        <p:nvSpPr>
          <p:cNvPr id="62" name="TextBox 16">
            <a:extLst>
              <a:ext uri="{FF2B5EF4-FFF2-40B4-BE49-F238E27FC236}">
                <a16:creationId xmlns:a16="http://schemas.microsoft.com/office/drawing/2014/main" id="{140CAB35-7C0F-B7B4-2C0D-46375D41F658}"/>
              </a:ext>
            </a:extLst>
          </p:cNvPr>
          <p:cNvSpPr txBox="1"/>
          <p:nvPr/>
        </p:nvSpPr>
        <p:spPr bwMode="auto">
          <a:xfrm>
            <a:off x="792048" y="3986376"/>
            <a:ext cx="955599"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Comprehend</a:t>
            </a:r>
            <a:endParaRPr/>
          </a:p>
        </p:txBody>
      </p:sp>
      <p:sp>
        <p:nvSpPr>
          <p:cNvPr id="63" name="Freeform 17">
            <a:extLst>
              <a:ext uri="{FF2B5EF4-FFF2-40B4-BE49-F238E27FC236}">
                <a16:creationId xmlns:a16="http://schemas.microsoft.com/office/drawing/2014/main" id="{B110CDCF-520C-6629-CE71-F56268E78BE1}"/>
              </a:ext>
            </a:extLst>
          </p:cNvPr>
          <p:cNvSpPr/>
          <p:nvPr/>
        </p:nvSpPr>
        <p:spPr bwMode="auto">
          <a:xfrm>
            <a:off x="6252318" y="2127384"/>
            <a:ext cx="1098389" cy="808813"/>
          </a:xfrm>
          <a:custGeom>
            <a:avLst/>
            <a:gdLst/>
            <a:ahLst/>
            <a:cxnLst/>
            <a:rect l="l" t="t" r="r" b="b"/>
            <a:pathLst>
              <a:path w="1647584" h="1213221" extrusionOk="0">
                <a:moveTo>
                  <a:pt x="0" y="0"/>
                </a:moveTo>
                <a:lnTo>
                  <a:pt x="1647584" y="0"/>
                </a:lnTo>
                <a:lnTo>
                  <a:pt x="1647584" y="1213221"/>
                </a:lnTo>
                <a:lnTo>
                  <a:pt x="0" y="1213221"/>
                </a:lnTo>
                <a:lnTo>
                  <a:pt x="0" y="0"/>
                </a:lnTo>
                <a:close/>
              </a:path>
            </a:pathLst>
          </a:custGeom>
          <a:blipFill>
            <a:blip r:embed="rId3"/>
            <a:stretch/>
          </a:blipFill>
        </p:spPr>
      </p:sp>
      <p:sp>
        <p:nvSpPr>
          <p:cNvPr id="1024" name="TextBox 18">
            <a:extLst>
              <a:ext uri="{FF2B5EF4-FFF2-40B4-BE49-F238E27FC236}">
                <a16:creationId xmlns:a16="http://schemas.microsoft.com/office/drawing/2014/main" id="{9F7B9834-27F5-588C-33ED-BC142EFE283C}"/>
              </a:ext>
            </a:extLst>
          </p:cNvPr>
          <p:cNvSpPr txBox="1"/>
          <p:nvPr/>
        </p:nvSpPr>
        <p:spPr bwMode="auto">
          <a:xfrm>
            <a:off x="6365797" y="2416857"/>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Test</a:t>
            </a:r>
            <a:endParaRPr/>
          </a:p>
        </p:txBody>
      </p:sp>
      <p:sp>
        <p:nvSpPr>
          <p:cNvPr id="1025" name="Freeform 19">
            <a:extLst>
              <a:ext uri="{FF2B5EF4-FFF2-40B4-BE49-F238E27FC236}">
                <a16:creationId xmlns:a16="http://schemas.microsoft.com/office/drawing/2014/main" id="{2B4A51A8-A183-00EE-87E3-7431CB430DE6}"/>
              </a:ext>
            </a:extLst>
          </p:cNvPr>
          <p:cNvSpPr/>
          <p:nvPr/>
        </p:nvSpPr>
        <p:spPr bwMode="auto">
          <a:xfrm>
            <a:off x="4789153" y="1463158"/>
            <a:ext cx="1098389" cy="808813"/>
          </a:xfrm>
          <a:custGeom>
            <a:avLst/>
            <a:gdLst/>
            <a:ahLst/>
            <a:cxnLst/>
            <a:rect l="l" t="t" r="r" b="b"/>
            <a:pathLst>
              <a:path w="1647584" h="1213221" extrusionOk="0">
                <a:moveTo>
                  <a:pt x="0" y="0"/>
                </a:moveTo>
                <a:lnTo>
                  <a:pt x="1647584" y="0"/>
                </a:lnTo>
                <a:lnTo>
                  <a:pt x="1647584" y="1213220"/>
                </a:lnTo>
                <a:lnTo>
                  <a:pt x="0" y="1213220"/>
                </a:lnTo>
                <a:lnTo>
                  <a:pt x="0" y="0"/>
                </a:lnTo>
                <a:close/>
              </a:path>
            </a:pathLst>
          </a:custGeom>
          <a:blipFill>
            <a:blip r:embed="rId4"/>
            <a:stretch/>
          </a:blipFill>
        </p:spPr>
      </p:sp>
      <p:sp>
        <p:nvSpPr>
          <p:cNvPr id="1027" name="TextBox 20">
            <a:extLst>
              <a:ext uri="{FF2B5EF4-FFF2-40B4-BE49-F238E27FC236}">
                <a16:creationId xmlns:a16="http://schemas.microsoft.com/office/drawing/2014/main" id="{DE135475-9788-3B40-14BF-4BA83809E94F}"/>
              </a:ext>
            </a:extLst>
          </p:cNvPr>
          <p:cNvSpPr txBox="1"/>
          <p:nvPr/>
        </p:nvSpPr>
        <p:spPr bwMode="auto">
          <a:xfrm>
            <a:off x="4890999" y="1752629"/>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Access</a:t>
            </a:r>
            <a:endParaRPr/>
          </a:p>
        </p:txBody>
      </p:sp>
      <p:sp>
        <p:nvSpPr>
          <p:cNvPr id="1029" name="Freeform 21">
            <a:extLst>
              <a:ext uri="{FF2B5EF4-FFF2-40B4-BE49-F238E27FC236}">
                <a16:creationId xmlns:a16="http://schemas.microsoft.com/office/drawing/2014/main" id="{2AE3DA58-C70A-4586-B352-BA9F4F16932D}"/>
              </a:ext>
            </a:extLst>
          </p:cNvPr>
          <p:cNvSpPr/>
          <p:nvPr/>
        </p:nvSpPr>
        <p:spPr bwMode="auto">
          <a:xfrm>
            <a:off x="5550338" y="4941363"/>
            <a:ext cx="1098389" cy="808813"/>
          </a:xfrm>
          <a:custGeom>
            <a:avLst/>
            <a:gdLst/>
            <a:ahLst/>
            <a:cxnLst/>
            <a:rect l="l" t="t" r="r" b="b"/>
            <a:pathLst>
              <a:path w="1647584" h="1213221" extrusionOk="0">
                <a:moveTo>
                  <a:pt x="0" y="0"/>
                </a:moveTo>
                <a:lnTo>
                  <a:pt x="1647583" y="0"/>
                </a:lnTo>
                <a:lnTo>
                  <a:pt x="1647583" y="1213220"/>
                </a:lnTo>
                <a:lnTo>
                  <a:pt x="0" y="1213220"/>
                </a:lnTo>
                <a:lnTo>
                  <a:pt x="0" y="0"/>
                </a:lnTo>
                <a:close/>
              </a:path>
            </a:pathLst>
          </a:custGeom>
          <a:blipFill>
            <a:blip r:embed="rId4"/>
            <a:stretch/>
          </a:blipFill>
        </p:spPr>
      </p:sp>
      <p:sp>
        <p:nvSpPr>
          <p:cNvPr id="1031" name="TextBox 22">
            <a:extLst>
              <a:ext uri="{FF2B5EF4-FFF2-40B4-BE49-F238E27FC236}">
                <a16:creationId xmlns:a16="http://schemas.microsoft.com/office/drawing/2014/main" id="{3C114BDD-129B-9244-04D1-966E1BAAF326}"/>
              </a:ext>
            </a:extLst>
          </p:cNvPr>
          <p:cNvSpPr txBox="1"/>
          <p:nvPr/>
        </p:nvSpPr>
        <p:spPr bwMode="auto">
          <a:xfrm>
            <a:off x="5649781" y="5214713"/>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Process</a:t>
            </a:r>
            <a:endParaRPr/>
          </a:p>
        </p:txBody>
      </p:sp>
      <p:sp>
        <p:nvSpPr>
          <p:cNvPr id="1032" name="Freeform 23">
            <a:extLst>
              <a:ext uri="{FF2B5EF4-FFF2-40B4-BE49-F238E27FC236}">
                <a16:creationId xmlns:a16="http://schemas.microsoft.com/office/drawing/2014/main" id="{B7AD7931-E8B8-C1A2-6746-6F61CF1E083A}"/>
              </a:ext>
            </a:extLst>
          </p:cNvPr>
          <p:cNvSpPr/>
          <p:nvPr/>
        </p:nvSpPr>
        <p:spPr bwMode="auto">
          <a:xfrm>
            <a:off x="3592806" y="3425334"/>
            <a:ext cx="1098389" cy="808813"/>
          </a:xfrm>
          <a:custGeom>
            <a:avLst/>
            <a:gdLst/>
            <a:ahLst/>
            <a:cxnLst/>
            <a:rect l="l" t="t" r="r" b="b"/>
            <a:pathLst>
              <a:path w="1647584" h="1213221" extrusionOk="0">
                <a:moveTo>
                  <a:pt x="0" y="0"/>
                </a:moveTo>
                <a:lnTo>
                  <a:pt x="1647583" y="0"/>
                </a:lnTo>
                <a:lnTo>
                  <a:pt x="1647583" y="1213221"/>
                </a:lnTo>
                <a:lnTo>
                  <a:pt x="0" y="1213221"/>
                </a:lnTo>
                <a:lnTo>
                  <a:pt x="0" y="0"/>
                </a:lnTo>
                <a:close/>
              </a:path>
            </a:pathLst>
          </a:custGeom>
          <a:blipFill>
            <a:blip r:embed="rId3"/>
            <a:stretch/>
          </a:blipFill>
        </p:spPr>
      </p:sp>
      <p:sp>
        <p:nvSpPr>
          <p:cNvPr id="1033" name="TextBox 24">
            <a:extLst>
              <a:ext uri="{FF2B5EF4-FFF2-40B4-BE49-F238E27FC236}">
                <a16:creationId xmlns:a16="http://schemas.microsoft.com/office/drawing/2014/main" id="{273A537E-2A84-F3A6-4D31-F6DF5C3477CA}"/>
              </a:ext>
            </a:extLst>
          </p:cNvPr>
          <p:cNvSpPr txBox="1"/>
          <p:nvPr/>
        </p:nvSpPr>
        <p:spPr bwMode="auto">
          <a:xfrm>
            <a:off x="3706285" y="3702742"/>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Gather</a:t>
            </a:r>
            <a:endParaRPr/>
          </a:p>
        </p:txBody>
      </p:sp>
      <p:sp>
        <p:nvSpPr>
          <p:cNvPr id="1034" name="Freeform 25">
            <a:extLst>
              <a:ext uri="{FF2B5EF4-FFF2-40B4-BE49-F238E27FC236}">
                <a16:creationId xmlns:a16="http://schemas.microsoft.com/office/drawing/2014/main" id="{2FE45163-49B2-1F37-F463-82AC831ABE41}"/>
              </a:ext>
            </a:extLst>
          </p:cNvPr>
          <p:cNvSpPr/>
          <p:nvPr/>
        </p:nvSpPr>
        <p:spPr bwMode="auto">
          <a:xfrm>
            <a:off x="1426607" y="914164"/>
            <a:ext cx="1098389" cy="808813"/>
          </a:xfrm>
          <a:custGeom>
            <a:avLst/>
            <a:gdLst/>
            <a:ahLst/>
            <a:cxnLst/>
            <a:rect l="l" t="t" r="r" b="b"/>
            <a:pathLst>
              <a:path w="1647584" h="1213221" extrusionOk="0">
                <a:moveTo>
                  <a:pt x="0" y="0"/>
                </a:moveTo>
                <a:lnTo>
                  <a:pt x="1647584" y="0"/>
                </a:lnTo>
                <a:lnTo>
                  <a:pt x="1647584" y="1213221"/>
                </a:lnTo>
                <a:lnTo>
                  <a:pt x="0" y="1213221"/>
                </a:lnTo>
                <a:lnTo>
                  <a:pt x="0" y="0"/>
                </a:lnTo>
                <a:close/>
              </a:path>
            </a:pathLst>
          </a:custGeom>
          <a:blipFill>
            <a:blip r:embed="rId3"/>
            <a:stretch/>
          </a:blipFill>
        </p:spPr>
      </p:sp>
      <p:sp>
        <p:nvSpPr>
          <p:cNvPr id="1035" name="TextBox 26">
            <a:extLst>
              <a:ext uri="{FF2B5EF4-FFF2-40B4-BE49-F238E27FC236}">
                <a16:creationId xmlns:a16="http://schemas.microsoft.com/office/drawing/2014/main" id="{0196C159-0180-4232-4EB8-232F0412C016}"/>
              </a:ext>
            </a:extLst>
          </p:cNvPr>
          <p:cNvSpPr txBox="1"/>
          <p:nvPr/>
        </p:nvSpPr>
        <p:spPr bwMode="auto">
          <a:xfrm>
            <a:off x="1540085" y="1203635"/>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Prioritise</a:t>
            </a:r>
            <a:endParaRPr/>
          </a:p>
        </p:txBody>
      </p:sp>
      <p:sp>
        <p:nvSpPr>
          <p:cNvPr id="1036" name="Freeform 27">
            <a:extLst>
              <a:ext uri="{FF2B5EF4-FFF2-40B4-BE49-F238E27FC236}">
                <a16:creationId xmlns:a16="http://schemas.microsoft.com/office/drawing/2014/main" id="{1924A167-9668-3C1D-A604-8408062390AF}"/>
              </a:ext>
            </a:extLst>
          </p:cNvPr>
          <p:cNvSpPr/>
          <p:nvPr/>
        </p:nvSpPr>
        <p:spPr bwMode="auto">
          <a:xfrm>
            <a:off x="3157610" y="1291088"/>
            <a:ext cx="1098389" cy="808813"/>
          </a:xfrm>
          <a:custGeom>
            <a:avLst/>
            <a:gdLst/>
            <a:ahLst/>
            <a:cxnLst/>
            <a:rect l="l" t="t" r="r" b="b"/>
            <a:pathLst>
              <a:path w="1647584" h="1213221" extrusionOk="0">
                <a:moveTo>
                  <a:pt x="0" y="0"/>
                </a:moveTo>
                <a:lnTo>
                  <a:pt x="1647584" y="0"/>
                </a:lnTo>
                <a:lnTo>
                  <a:pt x="1647584" y="1213220"/>
                </a:lnTo>
                <a:lnTo>
                  <a:pt x="0" y="1213220"/>
                </a:lnTo>
                <a:lnTo>
                  <a:pt x="0" y="0"/>
                </a:lnTo>
                <a:close/>
              </a:path>
            </a:pathLst>
          </a:custGeom>
          <a:blipFill>
            <a:blip r:embed="rId4"/>
            <a:stretch/>
          </a:blipFill>
        </p:spPr>
      </p:sp>
      <p:sp>
        <p:nvSpPr>
          <p:cNvPr id="1037" name="TextBox 28">
            <a:extLst>
              <a:ext uri="{FF2B5EF4-FFF2-40B4-BE49-F238E27FC236}">
                <a16:creationId xmlns:a16="http://schemas.microsoft.com/office/drawing/2014/main" id="{DDEE5963-8FC8-81B2-5B11-4DF9AEDDD4A3}"/>
              </a:ext>
            </a:extLst>
          </p:cNvPr>
          <p:cNvSpPr txBox="1"/>
          <p:nvPr/>
        </p:nvSpPr>
        <p:spPr bwMode="auto">
          <a:xfrm>
            <a:off x="3270569" y="1580560"/>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Verify</a:t>
            </a:r>
            <a:endParaRPr/>
          </a:p>
        </p:txBody>
      </p:sp>
      <p:sp>
        <p:nvSpPr>
          <p:cNvPr id="1038" name="Freeform 29">
            <a:extLst>
              <a:ext uri="{FF2B5EF4-FFF2-40B4-BE49-F238E27FC236}">
                <a16:creationId xmlns:a16="http://schemas.microsoft.com/office/drawing/2014/main" id="{6B5D0614-4C64-91A1-76A8-34855BB61571}"/>
              </a:ext>
            </a:extLst>
          </p:cNvPr>
          <p:cNvSpPr/>
          <p:nvPr/>
        </p:nvSpPr>
        <p:spPr bwMode="auto">
          <a:xfrm>
            <a:off x="2292635" y="4234149"/>
            <a:ext cx="1098389" cy="808813"/>
          </a:xfrm>
          <a:custGeom>
            <a:avLst/>
            <a:gdLst/>
            <a:ahLst/>
            <a:cxnLst/>
            <a:rect l="l" t="t" r="r" b="b"/>
            <a:pathLst>
              <a:path w="1647584" h="1213221" extrusionOk="0">
                <a:moveTo>
                  <a:pt x="0" y="0"/>
                </a:moveTo>
                <a:lnTo>
                  <a:pt x="1647584" y="0"/>
                </a:lnTo>
                <a:lnTo>
                  <a:pt x="1647584" y="1213221"/>
                </a:lnTo>
                <a:lnTo>
                  <a:pt x="0" y="1213221"/>
                </a:lnTo>
                <a:lnTo>
                  <a:pt x="0" y="0"/>
                </a:lnTo>
                <a:close/>
              </a:path>
            </a:pathLst>
          </a:custGeom>
          <a:blipFill>
            <a:blip r:embed="rId4"/>
            <a:stretch/>
          </a:blipFill>
        </p:spPr>
      </p:sp>
      <p:sp>
        <p:nvSpPr>
          <p:cNvPr id="1039" name="AutoShape 30">
            <a:extLst>
              <a:ext uri="{FF2B5EF4-FFF2-40B4-BE49-F238E27FC236}">
                <a16:creationId xmlns:a16="http://schemas.microsoft.com/office/drawing/2014/main" id="{24A3934B-EC32-2E4E-4FBF-E45F0AA3D3A5}"/>
              </a:ext>
            </a:extLst>
          </p:cNvPr>
          <p:cNvSpPr/>
          <p:nvPr/>
        </p:nvSpPr>
        <p:spPr bwMode="auto">
          <a:xfrm flipV="1">
            <a:off x="10716143" y="3265439"/>
            <a:ext cx="0" cy="925406"/>
          </a:xfrm>
          <a:prstGeom prst="line">
            <a:avLst/>
          </a:prstGeom>
          <a:ln w="28575" cap="flat">
            <a:solidFill>
              <a:srgbClr val="507CA0"/>
            </a:solidFill>
            <a:prstDash val="solid"/>
            <a:headEnd type="none" w="sm" len="sm"/>
            <a:tailEnd type="none" w="sm" len="sm"/>
          </a:ln>
        </p:spPr>
      </p:sp>
      <p:sp>
        <p:nvSpPr>
          <p:cNvPr id="1040" name="AutoShape 31">
            <a:extLst>
              <a:ext uri="{FF2B5EF4-FFF2-40B4-BE49-F238E27FC236}">
                <a16:creationId xmlns:a16="http://schemas.microsoft.com/office/drawing/2014/main" id="{CA4F455E-093C-4A9A-4A83-9BBBE87BB2B3}"/>
              </a:ext>
            </a:extLst>
          </p:cNvPr>
          <p:cNvSpPr/>
          <p:nvPr/>
        </p:nvSpPr>
        <p:spPr bwMode="auto">
          <a:xfrm flipV="1">
            <a:off x="9489764" y="3829742"/>
            <a:ext cx="0" cy="925406"/>
          </a:xfrm>
          <a:prstGeom prst="line">
            <a:avLst/>
          </a:prstGeom>
          <a:ln w="28575" cap="flat">
            <a:solidFill>
              <a:srgbClr val="507CA0"/>
            </a:solidFill>
            <a:prstDash val="solid"/>
            <a:headEnd type="none" w="sm" len="sm"/>
            <a:tailEnd type="none" w="sm" len="sm"/>
          </a:ln>
        </p:spPr>
      </p:sp>
      <p:sp>
        <p:nvSpPr>
          <p:cNvPr id="1041" name="AutoShape 32">
            <a:extLst>
              <a:ext uri="{FF2B5EF4-FFF2-40B4-BE49-F238E27FC236}">
                <a16:creationId xmlns:a16="http://schemas.microsoft.com/office/drawing/2014/main" id="{2F5B946C-E98E-57B8-0308-DB552BB823B3}"/>
              </a:ext>
            </a:extLst>
          </p:cNvPr>
          <p:cNvSpPr/>
          <p:nvPr/>
        </p:nvSpPr>
        <p:spPr bwMode="auto">
          <a:xfrm flipV="1">
            <a:off x="9067654" y="3084319"/>
            <a:ext cx="0" cy="925406"/>
          </a:xfrm>
          <a:prstGeom prst="line">
            <a:avLst/>
          </a:prstGeom>
          <a:ln w="28575" cap="flat">
            <a:solidFill>
              <a:srgbClr val="507CA0"/>
            </a:solidFill>
            <a:prstDash val="solid"/>
            <a:headEnd type="none" w="sm" len="sm"/>
            <a:tailEnd type="none" w="sm" len="sm"/>
          </a:ln>
        </p:spPr>
      </p:sp>
      <p:sp>
        <p:nvSpPr>
          <p:cNvPr id="1042" name="AutoShape 33">
            <a:extLst>
              <a:ext uri="{FF2B5EF4-FFF2-40B4-BE49-F238E27FC236}">
                <a16:creationId xmlns:a16="http://schemas.microsoft.com/office/drawing/2014/main" id="{8ACD5BFF-C050-C7B6-D841-6B15A2C8F212}"/>
              </a:ext>
            </a:extLst>
          </p:cNvPr>
          <p:cNvSpPr/>
          <p:nvPr/>
        </p:nvSpPr>
        <p:spPr bwMode="auto">
          <a:xfrm flipV="1">
            <a:off x="8206002" y="4728090"/>
            <a:ext cx="0" cy="925406"/>
          </a:xfrm>
          <a:prstGeom prst="line">
            <a:avLst/>
          </a:prstGeom>
          <a:ln w="28575" cap="flat">
            <a:solidFill>
              <a:srgbClr val="507CA0"/>
            </a:solidFill>
            <a:prstDash val="solid"/>
            <a:headEnd type="none" w="sm" len="sm"/>
            <a:tailEnd type="none" w="sm" len="sm"/>
          </a:ln>
        </p:spPr>
      </p:sp>
      <p:sp>
        <p:nvSpPr>
          <p:cNvPr id="1043" name="Freeform 34">
            <a:extLst>
              <a:ext uri="{FF2B5EF4-FFF2-40B4-BE49-F238E27FC236}">
                <a16:creationId xmlns:a16="http://schemas.microsoft.com/office/drawing/2014/main" id="{D2CE6D23-FB01-C080-9E8D-D981253182D7}"/>
              </a:ext>
            </a:extLst>
          </p:cNvPr>
          <p:cNvSpPr/>
          <p:nvPr/>
        </p:nvSpPr>
        <p:spPr bwMode="auto">
          <a:xfrm>
            <a:off x="7098087" y="5186258"/>
            <a:ext cx="1098389" cy="808813"/>
          </a:xfrm>
          <a:custGeom>
            <a:avLst/>
            <a:gdLst/>
            <a:ahLst/>
            <a:cxnLst/>
            <a:rect l="l" t="t" r="r" b="b"/>
            <a:pathLst>
              <a:path w="1647584" h="1213221" extrusionOk="0">
                <a:moveTo>
                  <a:pt x="0" y="0"/>
                </a:moveTo>
                <a:lnTo>
                  <a:pt x="1647584" y="0"/>
                </a:lnTo>
                <a:lnTo>
                  <a:pt x="1647584" y="1213221"/>
                </a:lnTo>
                <a:lnTo>
                  <a:pt x="0" y="1213221"/>
                </a:lnTo>
                <a:lnTo>
                  <a:pt x="0" y="0"/>
                </a:lnTo>
                <a:close/>
              </a:path>
            </a:pathLst>
          </a:custGeom>
          <a:blipFill>
            <a:blip r:embed="rId4"/>
            <a:stretch/>
          </a:blipFill>
        </p:spPr>
      </p:sp>
      <p:sp>
        <p:nvSpPr>
          <p:cNvPr id="1044" name="TextBox 35">
            <a:extLst>
              <a:ext uri="{FF2B5EF4-FFF2-40B4-BE49-F238E27FC236}">
                <a16:creationId xmlns:a16="http://schemas.microsoft.com/office/drawing/2014/main" id="{55B25ADC-F0B4-C87E-9F31-21D44EE8CF8A}"/>
              </a:ext>
            </a:extLst>
          </p:cNvPr>
          <p:cNvSpPr txBox="1"/>
          <p:nvPr/>
        </p:nvSpPr>
        <p:spPr bwMode="auto">
          <a:xfrm>
            <a:off x="7201787" y="5635241"/>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Analyse</a:t>
            </a:r>
            <a:endParaRPr/>
          </a:p>
        </p:txBody>
      </p:sp>
      <p:sp>
        <p:nvSpPr>
          <p:cNvPr id="1045" name="Freeform 36">
            <a:extLst>
              <a:ext uri="{FF2B5EF4-FFF2-40B4-BE49-F238E27FC236}">
                <a16:creationId xmlns:a16="http://schemas.microsoft.com/office/drawing/2014/main" id="{FCCE3A0C-82D9-9187-E171-394519528DFF}"/>
              </a:ext>
            </a:extLst>
          </p:cNvPr>
          <p:cNvSpPr/>
          <p:nvPr/>
        </p:nvSpPr>
        <p:spPr bwMode="auto">
          <a:xfrm>
            <a:off x="9608229" y="2778539"/>
            <a:ext cx="1098389" cy="808813"/>
          </a:xfrm>
          <a:custGeom>
            <a:avLst/>
            <a:gdLst/>
            <a:ahLst/>
            <a:cxnLst/>
            <a:rect l="l" t="t" r="r" b="b"/>
            <a:pathLst>
              <a:path w="1647584" h="1213221" extrusionOk="0">
                <a:moveTo>
                  <a:pt x="0" y="0"/>
                </a:moveTo>
                <a:lnTo>
                  <a:pt x="1647584" y="0"/>
                </a:lnTo>
                <a:lnTo>
                  <a:pt x="1647584" y="1213220"/>
                </a:lnTo>
                <a:lnTo>
                  <a:pt x="0" y="1213220"/>
                </a:lnTo>
                <a:lnTo>
                  <a:pt x="0" y="0"/>
                </a:lnTo>
                <a:close/>
              </a:path>
            </a:pathLst>
          </a:custGeom>
          <a:blipFill>
            <a:blip r:embed="rId3"/>
            <a:stretch/>
          </a:blipFill>
        </p:spPr>
      </p:sp>
      <p:sp>
        <p:nvSpPr>
          <p:cNvPr id="1046" name="TextBox 37">
            <a:extLst>
              <a:ext uri="{FF2B5EF4-FFF2-40B4-BE49-F238E27FC236}">
                <a16:creationId xmlns:a16="http://schemas.microsoft.com/office/drawing/2014/main" id="{AC8CC344-7F47-13BE-3171-884678151094}"/>
              </a:ext>
            </a:extLst>
          </p:cNvPr>
          <p:cNvSpPr txBox="1"/>
          <p:nvPr/>
        </p:nvSpPr>
        <p:spPr bwMode="auto">
          <a:xfrm>
            <a:off x="9721707" y="3068011"/>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Iterate</a:t>
            </a:r>
            <a:endParaRPr/>
          </a:p>
        </p:txBody>
      </p:sp>
      <p:sp>
        <p:nvSpPr>
          <p:cNvPr id="1047" name="Freeform 38">
            <a:extLst>
              <a:ext uri="{FF2B5EF4-FFF2-40B4-BE49-F238E27FC236}">
                <a16:creationId xmlns:a16="http://schemas.microsoft.com/office/drawing/2014/main" id="{FBEBF985-E47C-4207-43C9-C75EBEFF5E08}"/>
              </a:ext>
            </a:extLst>
          </p:cNvPr>
          <p:cNvSpPr/>
          <p:nvPr/>
        </p:nvSpPr>
        <p:spPr bwMode="auto">
          <a:xfrm>
            <a:off x="8391375" y="4638556"/>
            <a:ext cx="1098389" cy="808813"/>
          </a:xfrm>
          <a:custGeom>
            <a:avLst/>
            <a:gdLst/>
            <a:ahLst/>
            <a:cxnLst/>
            <a:rect l="l" t="t" r="r" b="b"/>
            <a:pathLst>
              <a:path w="1647584" h="1213221" extrusionOk="0">
                <a:moveTo>
                  <a:pt x="0" y="0"/>
                </a:moveTo>
                <a:lnTo>
                  <a:pt x="1647584" y="0"/>
                </a:lnTo>
                <a:lnTo>
                  <a:pt x="1647584" y="1213221"/>
                </a:lnTo>
                <a:lnTo>
                  <a:pt x="0" y="1213221"/>
                </a:lnTo>
                <a:lnTo>
                  <a:pt x="0" y="0"/>
                </a:lnTo>
                <a:close/>
              </a:path>
            </a:pathLst>
          </a:custGeom>
          <a:blipFill>
            <a:blip r:embed="rId3"/>
            <a:stretch/>
          </a:blipFill>
        </p:spPr>
      </p:sp>
      <p:sp>
        <p:nvSpPr>
          <p:cNvPr id="1048" name="TextBox 39">
            <a:extLst>
              <a:ext uri="{FF2B5EF4-FFF2-40B4-BE49-F238E27FC236}">
                <a16:creationId xmlns:a16="http://schemas.microsoft.com/office/drawing/2014/main" id="{97BBC27C-C96C-697A-86EB-1865996B8712}"/>
              </a:ext>
            </a:extLst>
          </p:cNvPr>
          <p:cNvSpPr txBox="1"/>
          <p:nvPr/>
        </p:nvSpPr>
        <p:spPr bwMode="auto">
          <a:xfrm>
            <a:off x="8504853" y="4928028"/>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Promote</a:t>
            </a:r>
            <a:endParaRPr/>
          </a:p>
        </p:txBody>
      </p:sp>
      <p:sp>
        <p:nvSpPr>
          <p:cNvPr id="1049" name="Freeform 40">
            <a:extLst>
              <a:ext uri="{FF2B5EF4-FFF2-40B4-BE49-F238E27FC236}">
                <a16:creationId xmlns:a16="http://schemas.microsoft.com/office/drawing/2014/main" id="{7DF61D5C-8C7A-BE92-F53D-12094051AF8E}"/>
              </a:ext>
            </a:extLst>
          </p:cNvPr>
          <p:cNvSpPr/>
          <p:nvPr/>
        </p:nvSpPr>
        <p:spPr bwMode="auto">
          <a:xfrm>
            <a:off x="7959740" y="2562605"/>
            <a:ext cx="1098389" cy="808813"/>
          </a:xfrm>
          <a:custGeom>
            <a:avLst/>
            <a:gdLst/>
            <a:ahLst/>
            <a:cxnLst/>
            <a:rect l="l" t="t" r="r" b="b"/>
            <a:pathLst>
              <a:path w="1647584" h="1213221" extrusionOk="0">
                <a:moveTo>
                  <a:pt x="0" y="0"/>
                </a:moveTo>
                <a:lnTo>
                  <a:pt x="1647584" y="0"/>
                </a:lnTo>
                <a:lnTo>
                  <a:pt x="1647584" y="1213221"/>
                </a:lnTo>
                <a:lnTo>
                  <a:pt x="0" y="1213221"/>
                </a:lnTo>
                <a:lnTo>
                  <a:pt x="0" y="0"/>
                </a:lnTo>
                <a:close/>
              </a:path>
            </a:pathLst>
          </a:custGeom>
          <a:blipFill>
            <a:blip r:embed="rId4"/>
            <a:stretch/>
          </a:blipFill>
        </p:spPr>
      </p:sp>
      <p:sp>
        <p:nvSpPr>
          <p:cNvPr id="1050" name="TextBox 41">
            <a:extLst>
              <a:ext uri="{FF2B5EF4-FFF2-40B4-BE49-F238E27FC236}">
                <a16:creationId xmlns:a16="http://schemas.microsoft.com/office/drawing/2014/main" id="{B521F92A-DCAB-6F41-9F6C-6073E4F5F05C}"/>
              </a:ext>
            </a:extLst>
          </p:cNvPr>
          <p:cNvSpPr txBox="1"/>
          <p:nvPr/>
        </p:nvSpPr>
        <p:spPr bwMode="auto">
          <a:xfrm>
            <a:off x="8073219" y="2852077"/>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Present</a:t>
            </a:r>
            <a:endParaRPr/>
          </a:p>
        </p:txBody>
      </p:sp>
      <p:sp>
        <p:nvSpPr>
          <p:cNvPr id="1051" name="Freeform 42">
            <a:extLst>
              <a:ext uri="{FF2B5EF4-FFF2-40B4-BE49-F238E27FC236}">
                <a16:creationId xmlns:a16="http://schemas.microsoft.com/office/drawing/2014/main" id="{AF414F2D-C56F-2263-670D-BE21750E8008}"/>
              </a:ext>
            </a:extLst>
          </p:cNvPr>
          <p:cNvSpPr/>
          <p:nvPr/>
        </p:nvSpPr>
        <p:spPr bwMode="auto">
          <a:xfrm flipH="1">
            <a:off x="10716143" y="4953428"/>
            <a:ext cx="1098389" cy="808813"/>
          </a:xfrm>
          <a:custGeom>
            <a:avLst/>
            <a:gdLst/>
            <a:ahLst/>
            <a:cxnLst/>
            <a:rect l="l" t="t" r="r" b="b"/>
            <a:pathLst>
              <a:path w="1647584" h="1213221" extrusionOk="0">
                <a:moveTo>
                  <a:pt x="1647584" y="0"/>
                </a:moveTo>
                <a:lnTo>
                  <a:pt x="0" y="0"/>
                </a:lnTo>
                <a:lnTo>
                  <a:pt x="0" y="1213220"/>
                </a:lnTo>
                <a:lnTo>
                  <a:pt x="1647584" y="1213220"/>
                </a:lnTo>
                <a:lnTo>
                  <a:pt x="1647584" y="0"/>
                </a:lnTo>
                <a:close/>
              </a:path>
            </a:pathLst>
          </a:custGeom>
          <a:blipFill>
            <a:blip r:embed="rId4"/>
            <a:stretch/>
          </a:blipFill>
        </p:spPr>
      </p:sp>
      <p:sp>
        <p:nvSpPr>
          <p:cNvPr id="1052" name="TextBox 43">
            <a:extLst>
              <a:ext uri="{FF2B5EF4-FFF2-40B4-BE49-F238E27FC236}">
                <a16:creationId xmlns:a16="http://schemas.microsoft.com/office/drawing/2014/main" id="{7458B5CF-4F7D-BDED-1B4D-8C5D7A650031}"/>
              </a:ext>
            </a:extLst>
          </p:cNvPr>
          <p:cNvSpPr txBox="1"/>
          <p:nvPr/>
        </p:nvSpPr>
        <p:spPr bwMode="auto">
          <a:xfrm>
            <a:off x="11100677" y="5242900"/>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Manage</a:t>
            </a:r>
            <a:endParaRPr/>
          </a:p>
        </p:txBody>
      </p:sp>
      <p:sp>
        <p:nvSpPr>
          <p:cNvPr id="1053" name="TextBox 44">
            <a:extLst>
              <a:ext uri="{FF2B5EF4-FFF2-40B4-BE49-F238E27FC236}">
                <a16:creationId xmlns:a16="http://schemas.microsoft.com/office/drawing/2014/main" id="{9C7589A2-07BA-5F39-4213-A0151B55CD52}"/>
              </a:ext>
            </a:extLst>
          </p:cNvPr>
          <p:cNvSpPr txBox="1"/>
          <p:nvPr/>
        </p:nvSpPr>
        <p:spPr bwMode="auto">
          <a:xfrm>
            <a:off x="2399137" y="4544367"/>
            <a:ext cx="871432" cy="195117"/>
          </a:xfrm>
          <a:prstGeom prst="rect">
            <a:avLst/>
          </a:prstGeom>
        </p:spPr>
        <p:txBody>
          <a:bodyPr lIns="0" tIns="0" rIns="0" bIns="0" rtlCol="0" anchor="t">
            <a:spAutoFit/>
          </a:bodyPr>
          <a:lstStyle/>
          <a:p>
            <a:pPr>
              <a:lnSpc>
                <a:spcPts val="1680"/>
              </a:lnSpc>
              <a:defRPr/>
            </a:pPr>
            <a:r>
              <a:rPr lang="en-US" sz="1200">
                <a:solidFill>
                  <a:srgbClr val="000000"/>
                </a:solidFill>
                <a:latin typeface="Tahoma"/>
              </a:rPr>
              <a:t>Find</a:t>
            </a:r>
            <a:endParaRPr/>
          </a:p>
        </p:txBody>
      </p:sp>
      <p:sp>
        <p:nvSpPr>
          <p:cNvPr id="3" name="Rectangle 2">
            <a:extLst>
              <a:ext uri="{FF2B5EF4-FFF2-40B4-BE49-F238E27FC236}">
                <a16:creationId xmlns:a16="http://schemas.microsoft.com/office/drawing/2014/main" id="{CD2CCBAC-9487-E8FC-1300-C3F88F90F9AB}"/>
              </a:ext>
            </a:extLst>
          </p:cNvPr>
          <p:cNvSpPr/>
          <p:nvPr/>
        </p:nvSpPr>
        <p:spPr bwMode="auto">
          <a:xfrm>
            <a:off x="173205" y="6024557"/>
            <a:ext cx="2342266" cy="740494"/>
          </a:xfrm>
          <a:prstGeom prst="rect">
            <a:avLst/>
          </a:prstGeom>
          <a:solidFill>
            <a:schemeClr val="accent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solidFill>
                  <a:schemeClr val="bg1"/>
                </a:solidFill>
              </a:rPr>
              <a:t>DEFINE</a:t>
            </a:r>
          </a:p>
        </p:txBody>
      </p:sp>
      <p:sp>
        <p:nvSpPr>
          <p:cNvPr id="4" name="Rectangle 3">
            <a:extLst>
              <a:ext uri="{FF2B5EF4-FFF2-40B4-BE49-F238E27FC236}">
                <a16:creationId xmlns:a16="http://schemas.microsoft.com/office/drawing/2014/main" id="{75642B7D-1162-E37C-9B19-1B6E867A6D91}"/>
              </a:ext>
            </a:extLst>
          </p:cNvPr>
          <p:cNvSpPr/>
          <p:nvPr/>
        </p:nvSpPr>
        <p:spPr bwMode="auto">
          <a:xfrm>
            <a:off x="2604170" y="6024557"/>
            <a:ext cx="4044555" cy="740494"/>
          </a:xfrm>
          <a:prstGeom prst="rect">
            <a:avLst/>
          </a:prstGeom>
          <a:solidFill>
            <a:schemeClr val="accent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solidFill>
                  <a:schemeClr val="bg1"/>
                </a:solidFill>
              </a:rPr>
              <a:t>GET</a:t>
            </a:r>
          </a:p>
        </p:txBody>
      </p:sp>
      <p:sp>
        <p:nvSpPr>
          <p:cNvPr id="5" name="Rectangle 4">
            <a:extLst>
              <a:ext uri="{FF2B5EF4-FFF2-40B4-BE49-F238E27FC236}">
                <a16:creationId xmlns:a16="http://schemas.microsoft.com/office/drawing/2014/main" id="{AA1EAB97-DF82-2E7F-5C1C-AA8C92571B57}"/>
              </a:ext>
            </a:extLst>
          </p:cNvPr>
          <p:cNvSpPr/>
          <p:nvPr/>
        </p:nvSpPr>
        <p:spPr bwMode="auto">
          <a:xfrm>
            <a:off x="6721749" y="6024557"/>
            <a:ext cx="1474728" cy="740494"/>
          </a:xfrm>
          <a:prstGeom prst="rect">
            <a:avLst/>
          </a:prstGeom>
          <a:solidFill>
            <a:schemeClr val="accent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solidFill>
                  <a:schemeClr val="bg1"/>
                </a:solidFill>
              </a:rPr>
              <a:t>ANALYSE</a:t>
            </a:r>
          </a:p>
        </p:txBody>
      </p:sp>
      <p:sp>
        <p:nvSpPr>
          <p:cNvPr id="6" name="Rectangle 5">
            <a:extLst>
              <a:ext uri="{FF2B5EF4-FFF2-40B4-BE49-F238E27FC236}">
                <a16:creationId xmlns:a16="http://schemas.microsoft.com/office/drawing/2014/main" id="{30D151BE-7E7B-0D39-816F-121F59BAF646}"/>
              </a:ext>
            </a:extLst>
          </p:cNvPr>
          <p:cNvSpPr/>
          <p:nvPr/>
        </p:nvSpPr>
        <p:spPr bwMode="auto">
          <a:xfrm>
            <a:off x="8259125" y="6024557"/>
            <a:ext cx="1474728" cy="740494"/>
          </a:xfrm>
          <a:prstGeom prst="rect">
            <a:avLst/>
          </a:prstGeom>
          <a:solidFill>
            <a:schemeClr val="accent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solidFill>
                  <a:schemeClr val="bg1"/>
                </a:solidFill>
              </a:rPr>
              <a:t>SHOWCASE</a:t>
            </a:r>
          </a:p>
        </p:txBody>
      </p:sp>
      <p:sp>
        <p:nvSpPr>
          <p:cNvPr id="7" name="Rectangle 6">
            <a:extLst>
              <a:ext uri="{FF2B5EF4-FFF2-40B4-BE49-F238E27FC236}">
                <a16:creationId xmlns:a16="http://schemas.microsoft.com/office/drawing/2014/main" id="{FA2690FF-7DAB-2EEE-D9B3-BE9DE2C54232}"/>
              </a:ext>
            </a:extLst>
          </p:cNvPr>
          <p:cNvSpPr/>
          <p:nvPr/>
        </p:nvSpPr>
        <p:spPr bwMode="auto">
          <a:xfrm>
            <a:off x="9796500" y="6021288"/>
            <a:ext cx="2018031" cy="740494"/>
          </a:xfrm>
          <a:prstGeom prst="rect">
            <a:avLst/>
          </a:prstGeom>
          <a:solidFill>
            <a:schemeClr val="accent2"/>
          </a:solidFill>
          <a:ln w="28575">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GB">
                <a:solidFill>
                  <a:schemeClr val="bg1"/>
                </a:solidFill>
              </a:rPr>
              <a:t>MANAGE</a:t>
            </a:r>
          </a:p>
        </p:txBody>
      </p:sp>
    </p:spTree>
    <p:extLst>
      <p:ext uri="{BB962C8B-B14F-4D97-AF65-F5344CB8AC3E}">
        <p14:creationId xmlns:p14="http://schemas.microsoft.com/office/powerpoint/2010/main" val="79012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D51BB5-764C-0DDD-CFAF-053935AD7DC6}"/>
              </a:ext>
            </a:extLst>
          </p:cNvPr>
          <p:cNvSpPr>
            <a:spLocks noGrp="1"/>
          </p:cNvSpPr>
          <p:nvPr>
            <p:ph type="title"/>
          </p:nvPr>
        </p:nvSpPr>
        <p:spPr/>
        <p:txBody>
          <a:bodyPr/>
          <a:lstStyle/>
          <a:p>
            <a:r>
              <a:rPr lang="en-GB"/>
              <a:t>Archetypes </a:t>
            </a:r>
            <a:r>
              <a:rPr lang="en-GB" dirty="0"/>
              <a:t>(personas)</a:t>
            </a:r>
          </a:p>
        </p:txBody>
      </p:sp>
      <p:pic>
        <p:nvPicPr>
          <p:cNvPr id="7" name="Graphic 6" descr="Head with gears with solid fill">
            <a:extLst>
              <a:ext uri="{FF2B5EF4-FFF2-40B4-BE49-F238E27FC236}">
                <a16:creationId xmlns:a16="http://schemas.microsoft.com/office/drawing/2014/main" id="{04B4B517-BB8A-B436-707F-6345B68F74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3005" y="2517624"/>
            <a:ext cx="1780613" cy="1780613"/>
          </a:xfrm>
          <a:prstGeom prst="rect">
            <a:avLst/>
          </a:prstGeom>
        </p:spPr>
      </p:pic>
      <p:sp>
        <p:nvSpPr>
          <p:cNvPr id="8" name="TextBox 7">
            <a:extLst>
              <a:ext uri="{FF2B5EF4-FFF2-40B4-BE49-F238E27FC236}">
                <a16:creationId xmlns:a16="http://schemas.microsoft.com/office/drawing/2014/main" id="{1451BBF1-D5A6-7968-E417-41F10D1E7F7B}"/>
              </a:ext>
            </a:extLst>
          </p:cNvPr>
          <p:cNvSpPr txBox="1"/>
          <p:nvPr/>
        </p:nvSpPr>
        <p:spPr>
          <a:xfrm>
            <a:off x="6552993" y="2560104"/>
            <a:ext cx="2783463" cy="646331"/>
          </a:xfrm>
          <a:prstGeom prst="rect">
            <a:avLst/>
          </a:prstGeom>
          <a:noFill/>
        </p:spPr>
        <p:txBody>
          <a:bodyPr wrap="square">
            <a:spAutoFit/>
          </a:bodyPr>
          <a:lstStyle/>
          <a:p>
            <a:r>
              <a:rPr lang="en-GB" i="1">
                <a:solidFill>
                  <a:srgbClr val="2E2D62"/>
                </a:solidFill>
                <a:latin typeface="Roboto Light" panose="02000000000000000000" pitchFamily="2" charset="0"/>
                <a:ea typeface="Roboto Light" panose="02000000000000000000" pitchFamily="2" charset="0"/>
                <a:cs typeface="Roboto Light" panose="02000000000000000000" pitchFamily="2" charset="0"/>
              </a:rPr>
              <a:t>Analysts answering questions with data</a:t>
            </a:r>
          </a:p>
        </p:txBody>
      </p:sp>
      <p:sp>
        <p:nvSpPr>
          <p:cNvPr id="9" name="TextBox 8">
            <a:extLst>
              <a:ext uri="{FF2B5EF4-FFF2-40B4-BE49-F238E27FC236}">
                <a16:creationId xmlns:a16="http://schemas.microsoft.com/office/drawing/2014/main" id="{E49EE23B-852B-1898-15F8-4B986B236571}"/>
              </a:ext>
            </a:extLst>
          </p:cNvPr>
          <p:cNvSpPr txBox="1"/>
          <p:nvPr/>
        </p:nvSpPr>
        <p:spPr>
          <a:xfrm>
            <a:off x="6552993" y="1968219"/>
            <a:ext cx="3185543" cy="707886"/>
          </a:xfrm>
          <a:prstGeom prst="rect">
            <a:avLst/>
          </a:prstGeom>
          <a:noFill/>
        </p:spPr>
        <p:txBody>
          <a:bodyPr wrap="square">
            <a:spAutoFit/>
          </a:bodyPr>
          <a:lstStyle/>
          <a:p>
            <a:r>
              <a:rPr lang="en-GB" sz="4000">
                <a:solidFill>
                  <a:srgbClr val="2E2D62"/>
                </a:solidFill>
                <a:latin typeface="Roboto Light" panose="02000000000000000000" pitchFamily="2" charset="0"/>
                <a:ea typeface="Roboto Light" panose="02000000000000000000" pitchFamily="2" charset="0"/>
                <a:cs typeface="Roboto Light" panose="02000000000000000000" pitchFamily="2" charset="0"/>
              </a:rPr>
              <a:t>Investigator</a:t>
            </a:r>
          </a:p>
        </p:txBody>
      </p:sp>
      <p:sp>
        <p:nvSpPr>
          <p:cNvPr id="10" name="TextBox 9">
            <a:extLst>
              <a:ext uri="{FF2B5EF4-FFF2-40B4-BE49-F238E27FC236}">
                <a16:creationId xmlns:a16="http://schemas.microsoft.com/office/drawing/2014/main" id="{29C68147-5CD6-2BFF-0682-CC999F729A77}"/>
              </a:ext>
            </a:extLst>
          </p:cNvPr>
          <p:cNvSpPr txBox="1"/>
          <p:nvPr/>
        </p:nvSpPr>
        <p:spPr>
          <a:xfrm>
            <a:off x="6552993" y="1765710"/>
            <a:ext cx="1718765" cy="369332"/>
          </a:xfrm>
          <a:prstGeom prst="rect">
            <a:avLst/>
          </a:prstGeom>
          <a:noFill/>
        </p:spPr>
        <p:txBody>
          <a:bodyPr wrap="square">
            <a:spAutoFit/>
          </a:bodyPr>
          <a:lstStyle/>
          <a:p>
            <a:r>
              <a:rPr lang="en-GB">
                <a:solidFill>
                  <a:srgbClr val="2E2D62"/>
                </a:solidFill>
                <a:latin typeface="Roboto Light" panose="02000000000000000000" pitchFamily="2" charset="0"/>
                <a:ea typeface="Roboto Light" panose="02000000000000000000" pitchFamily="2" charset="0"/>
                <a:cs typeface="Roboto Light" panose="02000000000000000000" pitchFamily="2" charset="0"/>
              </a:rPr>
              <a:t>The</a:t>
            </a:r>
          </a:p>
        </p:txBody>
      </p:sp>
      <p:sp>
        <p:nvSpPr>
          <p:cNvPr id="11" name="TextBox 10">
            <a:extLst>
              <a:ext uri="{FF2B5EF4-FFF2-40B4-BE49-F238E27FC236}">
                <a16:creationId xmlns:a16="http://schemas.microsoft.com/office/drawing/2014/main" id="{67D7FBE6-3959-8449-8440-127CFC213AED}"/>
              </a:ext>
            </a:extLst>
          </p:cNvPr>
          <p:cNvSpPr txBox="1"/>
          <p:nvPr/>
        </p:nvSpPr>
        <p:spPr>
          <a:xfrm>
            <a:off x="2476642" y="4182237"/>
            <a:ext cx="2783463" cy="646331"/>
          </a:xfrm>
          <a:prstGeom prst="rect">
            <a:avLst/>
          </a:prstGeom>
          <a:noFill/>
        </p:spPr>
        <p:txBody>
          <a:bodyPr wrap="square">
            <a:spAutoFit/>
          </a:bodyPr>
          <a:lstStyle/>
          <a:p>
            <a:r>
              <a:rPr lang="en-GB" i="1">
                <a:solidFill>
                  <a:srgbClr val="2E2D62"/>
                </a:solidFill>
                <a:latin typeface="Roboto Light" panose="02000000000000000000" pitchFamily="2" charset="0"/>
                <a:ea typeface="Roboto Light" panose="02000000000000000000" pitchFamily="2" charset="0"/>
                <a:cs typeface="Roboto Light" panose="02000000000000000000" pitchFamily="2" charset="0"/>
              </a:rPr>
              <a:t>Authors of monitoring frameworks</a:t>
            </a:r>
            <a:endParaRPr lang="en-GB" b="1" i="1">
              <a:solidFill>
                <a:srgbClr val="2E2D62"/>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TextBox 11">
            <a:extLst>
              <a:ext uri="{FF2B5EF4-FFF2-40B4-BE49-F238E27FC236}">
                <a16:creationId xmlns:a16="http://schemas.microsoft.com/office/drawing/2014/main" id="{2EDFDBC6-B61D-0A61-9B99-CBB0DA9E5245}"/>
              </a:ext>
            </a:extLst>
          </p:cNvPr>
          <p:cNvSpPr txBox="1"/>
          <p:nvPr/>
        </p:nvSpPr>
        <p:spPr>
          <a:xfrm>
            <a:off x="2476642" y="3590352"/>
            <a:ext cx="3185543" cy="707886"/>
          </a:xfrm>
          <a:prstGeom prst="rect">
            <a:avLst/>
          </a:prstGeom>
          <a:noFill/>
        </p:spPr>
        <p:txBody>
          <a:bodyPr wrap="square">
            <a:spAutoFit/>
          </a:bodyPr>
          <a:lstStyle/>
          <a:p>
            <a:r>
              <a:rPr lang="en-GB" sz="4000">
                <a:solidFill>
                  <a:srgbClr val="2E2D62"/>
                </a:solidFill>
                <a:latin typeface="Roboto Light" panose="02000000000000000000" pitchFamily="2" charset="0"/>
                <a:ea typeface="Roboto Light" panose="02000000000000000000" pitchFamily="2" charset="0"/>
                <a:cs typeface="Roboto Light" panose="02000000000000000000" pitchFamily="2" charset="0"/>
              </a:rPr>
              <a:t>Author</a:t>
            </a:r>
          </a:p>
        </p:txBody>
      </p:sp>
      <p:sp>
        <p:nvSpPr>
          <p:cNvPr id="13" name="TextBox 12">
            <a:extLst>
              <a:ext uri="{FF2B5EF4-FFF2-40B4-BE49-F238E27FC236}">
                <a16:creationId xmlns:a16="http://schemas.microsoft.com/office/drawing/2014/main" id="{5FE6D8B5-F166-D9C7-A407-6F2069D493A5}"/>
              </a:ext>
            </a:extLst>
          </p:cNvPr>
          <p:cNvSpPr txBox="1"/>
          <p:nvPr/>
        </p:nvSpPr>
        <p:spPr>
          <a:xfrm>
            <a:off x="2476642" y="3387843"/>
            <a:ext cx="1718765" cy="369332"/>
          </a:xfrm>
          <a:prstGeom prst="rect">
            <a:avLst/>
          </a:prstGeom>
          <a:noFill/>
        </p:spPr>
        <p:txBody>
          <a:bodyPr wrap="square">
            <a:spAutoFit/>
          </a:bodyPr>
          <a:lstStyle/>
          <a:p>
            <a:r>
              <a:rPr lang="en-GB">
                <a:solidFill>
                  <a:srgbClr val="2E2D62"/>
                </a:solidFill>
                <a:latin typeface="Roboto Light" panose="02000000000000000000" pitchFamily="2" charset="0"/>
                <a:ea typeface="Roboto Light" panose="02000000000000000000" pitchFamily="2" charset="0"/>
                <a:cs typeface="Roboto Light" panose="02000000000000000000" pitchFamily="2" charset="0"/>
              </a:rPr>
              <a:t>The</a:t>
            </a:r>
          </a:p>
        </p:txBody>
      </p:sp>
      <p:sp>
        <p:nvSpPr>
          <p:cNvPr id="14" name="TextBox 13">
            <a:extLst>
              <a:ext uri="{FF2B5EF4-FFF2-40B4-BE49-F238E27FC236}">
                <a16:creationId xmlns:a16="http://schemas.microsoft.com/office/drawing/2014/main" id="{24EA2AF7-ADD5-BE3F-BD59-B941273497D9}"/>
              </a:ext>
            </a:extLst>
          </p:cNvPr>
          <p:cNvSpPr txBox="1"/>
          <p:nvPr/>
        </p:nvSpPr>
        <p:spPr>
          <a:xfrm>
            <a:off x="2476642" y="2508717"/>
            <a:ext cx="2783463" cy="646331"/>
          </a:xfrm>
          <a:prstGeom prst="rect">
            <a:avLst/>
          </a:prstGeom>
          <a:noFill/>
        </p:spPr>
        <p:txBody>
          <a:bodyPr wrap="square">
            <a:spAutoFit/>
          </a:bodyPr>
          <a:lstStyle/>
          <a:p>
            <a:r>
              <a:rPr lang="en-GB" i="1">
                <a:solidFill>
                  <a:srgbClr val="2E2D62"/>
                </a:solidFill>
                <a:latin typeface="Roboto Light" panose="02000000000000000000" pitchFamily="2" charset="0"/>
                <a:ea typeface="Roboto Light" panose="02000000000000000000" pitchFamily="2" charset="0"/>
                <a:cs typeface="Roboto Light" panose="02000000000000000000" pitchFamily="2" charset="0"/>
              </a:rPr>
              <a:t>Analysts monitoring the environment</a:t>
            </a:r>
          </a:p>
        </p:txBody>
      </p:sp>
      <p:sp>
        <p:nvSpPr>
          <p:cNvPr id="15" name="TextBox 14">
            <a:extLst>
              <a:ext uri="{FF2B5EF4-FFF2-40B4-BE49-F238E27FC236}">
                <a16:creationId xmlns:a16="http://schemas.microsoft.com/office/drawing/2014/main" id="{187E91F7-8B4E-7E49-04B8-EE905BA32468}"/>
              </a:ext>
            </a:extLst>
          </p:cNvPr>
          <p:cNvSpPr txBox="1"/>
          <p:nvPr/>
        </p:nvSpPr>
        <p:spPr>
          <a:xfrm>
            <a:off x="2476642" y="1916832"/>
            <a:ext cx="3185543" cy="707886"/>
          </a:xfrm>
          <a:prstGeom prst="rect">
            <a:avLst/>
          </a:prstGeom>
          <a:noFill/>
        </p:spPr>
        <p:txBody>
          <a:bodyPr wrap="square">
            <a:spAutoFit/>
          </a:bodyPr>
          <a:lstStyle/>
          <a:p>
            <a:r>
              <a:rPr lang="en-GB" sz="4000">
                <a:solidFill>
                  <a:srgbClr val="2E2D62"/>
                </a:solidFill>
                <a:latin typeface="Roboto Light" panose="02000000000000000000" pitchFamily="2" charset="0"/>
                <a:ea typeface="Roboto Light" panose="02000000000000000000" pitchFamily="2" charset="0"/>
                <a:cs typeface="Roboto Light" panose="02000000000000000000" pitchFamily="2" charset="0"/>
              </a:rPr>
              <a:t>Analyst</a:t>
            </a:r>
          </a:p>
        </p:txBody>
      </p:sp>
      <p:sp>
        <p:nvSpPr>
          <p:cNvPr id="16" name="TextBox 15">
            <a:extLst>
              <a:ext uri="{FF2B5EF4-FFF2-40B4-BE49-F238E27FC236}">
                <a16:creationId xmlns:a16="http://schemas.microsoft.com/office/drawing/2014/main" id="{1F2BD850-A269-7717-FBF1-779FB7786CC9}"/>
              </a:ext>
            </a:extLst>
          </p:cNvPr>
          <p:cNvSpPr txBox="1"/>
          <p:nvPr/>
        </p:nvSpPr>
        <p:spPr>
          <a:xfrm>
            <a:off x="2476642" y="1714323"/>
            <a:ext cx="1718765" cy="369332"/>
          </a:xfrm>
          <a:prstGeom prst="rect">
            <a:avLst/>
          </a:prstGeom>
          <a:noFill/>
        </p:spPr>
        <p:txBody>
          <a:bodyPr wrap="square">
            <a:spAutoFit/>
          </a:bodyPr>
          <a:lstStyle/>
          <a:p>
            <a:r>
              <a:rPr lang="en-GB">
                <a:solidFill>
                  <a:srgbClr val="2E2D62"/>
                </a:solidFill>
                <a:latin typeface="Roboto Light" panose="02000000000000000000" pitchFamily="2" charset="0"/>
                <a:ea typeface="Roboto Light" panose="02000000000000000000" pitchFamily="2" charset="0"/>
                <a:cs typeface="Roboto Light" panose="02000000000000000000" pitchFamily="2" charset="0"/>
              </a:rPr>
              <a:t>The</a:t>
            </a:r>
          </a:p>
        </p:txBody>
      </p:sp>
      <p:sp>
        <p:nvSpPr>
          <p:cNvPr id="17" name="TextBox 16">
            <a:extLst>
              <a:ext uri="{FF2B5EF4-FFF2-40B4-BE49-F238E27FC236}">
                <a16:creationId xmlns:a16="http://schemas.microsoft.com/office/drawing/2014/main" id="{9643C825-88E0-6B3B-8EF8-15792237A44C}"/>
              </a:ext>
            </a:extLst>
          </p:cNvPr>
          <p:cNvSpPr txBox="1"/>
          <p:nvPr/>
        </p:nvSpPr>
        <p:spPr>
          <a:xfrm>
            <a:off x="6552993" y="4182237"/>
            <a:ext cx="2783463" cy="646331"/>
          </a:xfrm>
          <a:prstGeom prst="rect">
            <a:avLst/>
          </a:prstGeom>
          <a:noFill/>
        </p:spPr>
        <p:txBody>
          <a:bodyPr wrap="square">
            <a:spAutoFit/>
          </a:bodyPr>
          <a:lstStyle/>
          <a:p>
            <a:r>
              <a:rPr lang="en-GB" i="1">
                <a:solidFill>
                  <a:srgbClr val="2E2D62"/>
                </a:solidFill>
                <a:latin typeface="Roboto Light" panose="02000000000000000000" pitchFamily="2" charset="0"/>
                <a:ea typeface="Roboto Light" panose="02000000000000000000" pitchFamily="2" charset="0"/>
                <a:cs typeface="Roboto Light" panose="02000000000000000000" pitchFamily="2" charset="0"/>
              </a:rPr>
              <a:t>GIS specialists and data support</a:t>
            </a:r>
            <a:endParaRPr lang="en-GB" b="1" i="1">
              <a:solidFill>
                <a:srgbClr val="2E2D62"/>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TextBox 17">
            <a:extLst>
              <a:ext uri="{FF2B5EF4-FFF2-40B4-BE49-F238E27FC236}">
                <a16:creationId xmlns:a16="http://schemas.microsoft.com/office/drawing/2014/main" id="{340315D7-AFC9-A9DD-CF93-EABE5E795769}"/>
              </a:ext>
            </a:extLst>
          </p:cNvPr>
          <p:cNvSpPr txBox="1"/>
          <p:nvPr/>
        </p:nvSpPr>
        <p:spPr>
          <a:xfrm>
            <a:off x="6552993" y="3590352"/>
            <a:ext cx="3185543" cy="707886"/>
          </a:xfrm>
          <a:prstGeom prst="rect">
            <a:avLst/>
          </a:prstGeom>
          <a:noFill/>
        </p:spPr>
        <p:txBody>
          <a:bodyPr wrap="square">
            <a:spAutoFit/>
          </a:bodyPr>
          <a:lstStyle/>
          <a:p>
            <a:r>
              <a:rPr lang="en-GB" sz="4000">
                <a:solidFill>
                  <a:srgbClr val="2E2D62"/>
                </a:solidFill>
                <a:latin typeface="Roboto Light" panose="02000000000000000000" pitchFamily="2" charset="0"/>
                <a:ea typeface="Roboto Light" panose="02000000000000000000" pitchFamily="2" charset="0"/>
                <a:cs typeface="Roboto Light" panose="02000000000000000000" pitchFamily="2" charset="0"/>
              </a:rPr>
              <a:t>Specialist</a:t>
            </a:r>
          </a:p>
        </p:txBody>
      </p:sp>
      <p:sp>
        <p:nvSpPr>
          <p:cNvPr id="19" name="TextBox 18">
            <a:extLst>
              <a:ext uri="{FF2B5EF4-FFF2-40B4-BE49-F238E27FC236}">
                <a16:creationId xmlns:a16="http://schemas.microsoft.com/office/drawing/2014/main" id="{D8159A47-1108-0608-76EC-0723B00A9B10}"/>
              </a:ext>
            </a:extLst>
          </p:cNvPr>
          <p:cNvSpPr txBox="1"/>
          <p:nvPr/>
        </p:nvSpPr>
        <p:spPr>
          <a:xfrm>
            <a:off x="6552993" y="3387843"/>
            <a:ext cx="1718765" cy="369332"/>
          </a:xfrm>
          <a:prstGeom prst="rect">
            <a:avLst/>
          </a:prstGeom>
          <a:noFill/>
        </p:spPr>
        <p:txBody>
          <a:bodyPr wrap="square">
            <a:spAutoFit/>
          </a:bodyPr>
          <a:lstStyle/>
          <a:p>
            <a:r>
              <a:rPr lang="en-GB">
                <a:solidFill>
                  <a:srgbClr val="2E2D62"/>
                </a:solidFill>
                <a:latin typeface="Roboto Light" panose="02000000000000000000" pitchFamily="2" charset="0"/>
                <a:ea typeface="Roboto Light" panose="02000000000000000000" pitchFamily="2" charset="0"/>
                <a:cs typeface="Roboto Light" panose="02000000000000000000" pitchFamily="2" charset="0"/>
              </a:rPr>
              <a:t>The Data</a:t>
            </a:r>
          </a:p>
        </p:txBody>
      </p:sp>
      <p:sp>
        <p:nvSpPr>
          <p:cNvPr id="20" name="TextBox 19">
            <a:extLst>
              <a:ext uri="{FF2B5EF4-FFF2-40B4-BE49-F238E27FC236}">
                <a16:creationId xmlns:a16="http://schemas.microsoft.com/office/drawing/2014/main" id="{C7384AD2-D7B2-582E-4DD9-6787792378FC}"/>
              </a:ext>
            </a:extLst>
          </p:cNvPr>
          <p:cNvSpPr txBox="1"/>
          <p:nvPr/>
        </p:nvSpPr>
        <p:spPr>
          <a:xfrm>
            <a:off x="2476642" y="5774026"/>
            <a:ext cx="2783463" cy="646331"/>
          </a:xfrm>
          <a:prstGeom prst="rect">
            <a:avLst/>
          </a:prstGeom>
          <a:noFill/>
        </p:spPr>
        <p:txBody>
          <a:bodyPr wrap="square">
            <a:spAutoFit/>
          </a:bodyPr>
          <a:lstStyle/>
          <a:p>
            <a:r>
              <a:rPr lang="en-GB" i="1">
                <a:solidFill>
                  <a:srgbClr val="2E2D62"/>
                </a:solidFill>
                <a:latin typeface="Roboto Light" panose="02000000000000000000" pitchFamily="2" charset="0"/>
                <a:ea typeface="Roboto Light" panose="02000000000000000000" pitchFamily="2" charset="0"/>
                <a:cs typeface="Roboto Light" panose="02000000000000000000" pitchFamily="2" charset="0"/>
              </a:rPr>
              <a:t>Data leaders in organisations</a:t>
            </a:r>
            <a:endParaRPr lang="en-GB" b="1" i="1">
              <a:solidFill>
                <a:srgbClr val="2E2D62"/>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TextBox 20">
            <a:extLst>
              <a:ext uri="{FF2B5EF4-FFF2-40B4-BE49-F238E27FC236}">
                <a16:creationId xmlns:a16="http://schemas.microsoft.com/office/drawing/2014/main" id="{36DE89C7-D84A-D92D-5FEC-AE606FC03C02}"/>
              </a:ext>
            </a:extLst>
          </p:cNvPr>
          <p:cNvSpPr txBox="1"/>
          <p:nvPr/>
        </p:nvSpPr>
        <p:spPr>
          <a:xfrm>
            <a:off x="2476642" y="5182141"/>
            <a:ext cx="3185543" cy="707886"/>
          </a:xfrm>
          <a:prstGeom prst="rect">
            <a:avLst/>
          </a:prstGeom>
          <a:noFill/>
        </p:spPr>
        <p:txBody>
          <a:bodyPr wrap="square">
            <a:spAutoFit/>
          </a:bodyPr>
          <a:lstStyle/>
          <a:p>
            <a:r>
              <a:rPr lang="en-GB" sz="4000">
                <a:solidFill>
                  <a:srgbClr val="2E2D62"/>
                </a:solidFill>
                <a:latin typeface="Roboto Light" panose="02000000000000000000" pitchFamily="2" charset="0"/>
                <a:ea typeface="Roboto Light" panose="02000000000000000000" pitchFamily="2" charset="0"/>
                <a:cs typeface="Roboto Light" panose="02000000000000000000" pitchFamily="2" charset="0"/>
              </a:rPr>
              <a:t>Leader</a:t>
            </a:r>
          </a:p>
        </p:txBody>
      </p:sp>
      <p:sp>
        <p:nvSpPr>
          <p:cNvPr id="22" name="TextBox 21">
            <a:extLst>
              <a:ext uri="{FF2B5EF4-FFF2-40B4-BE49-F238E27FC236}">
                <a16:creationId xmlns:a16="http://schemas.microsoft.com/office/drawing/2014/main" id="{B7B3ED01-E1C6-67D2-6F3B-4865C8B5F8BE}"/>
              </a:ext>
            </a:extLst>
          </p:cNvPr>
          <p:cNvSpPr txBox="1"/>
          <p:nvPr/>
        </p:nvSpPr>
        <p:spPr>
          <a:xfrm>
            <a:off x="2476642" y="4979632"/>
            <a:ext cx="1718765" cy="369332"/>
          </a:xfrm>
          <a:prstGeom prst="rect">
            <a:avLst/>
          </a:prstGeom>
          <a:noFill/>
        </p:spPr>
        <p:txBody>
          <a:bodyPr wrap="square">
            <a:spAutoFit/>
          </a:bodyPr>
          <a:lstStyle/>
          <a:p>
            <a:r>
              <a:rPr lang="en-GB">
                <a:solidFill>
                  <a:srgbClr val="2E2D62"/>
                </a:solidFill>
                <a:latin typeface="Roboto Light" panose="02000000000000000000" pitchFamily="2" charset="0"/>
                <a:ea typeface="Roboto Light" panose="02000000000000000000" pitchFamily="2" charset="0"/>
                <a:cs typeface="Roboto Light" panose="02000000000000000000" pitchFamily="2" charset="0"/>
              </a:rPr>
              <a:t>The Data</a:t>
            </a:r>
          </a:p>
        </p:txBody>
      </p:sp>
      <p:sp>
        <p:nvSpPr>
          <p:cNvPr id="23" name="TextBox 22">
            <a:extLst>
              <a:ext uri="{FF2B5EF4-FFF2-40B4-BE49-F238E27FC236}">
                <a16:creationId xmlns:a16="http://schemas.microsoft.com/office/drawing/2014/main" id="{86B6BA9F-4A9D-29D9-DA46-3BA63975F1DC}"/>
              </a:ext>
            </a:extLst>
          </p:cNvPr>
          <p:cNvSpPr txBox="1"/>
          <p:nvPr/>
        </p:nvSpPr>
        <p:spPr>
          <a:xfrm>
            <a:off x="6552993" y="5774026"/>
            <a:ext cx="2783463" cy="646331"/>
          </a:xfrm>
          <a:prstGeom prst="rect">
            <a:avLst/>
          </a:prstGeom>
          <a:noFill/>
        </p:spPr>
        <p:txBody>
          <a:bodyPr wrap="square">
            <a:spAutoFit/>
          </a:bodyPr>
          <a:lstStyle/>
          <a:p>
            <a:r>
              <a:rPr lang="en-GB" i="1">
                <a:solidFill>
                  <a:srgbClr val="2E2D62"/>
                </a:solidFill>
                <a:latin typeface="Roboto Light" panose="02000000000000000000" pitchFamily="2" charset="0"/>
                <a:ea typeface="Roboto Light" panose="02000000000000000000" pitchFamily="2" charset="0"/>
                <a:cs typeface="Roboto Light" panose="02000000000000000000" pitchFamily="2" charset="0"/>
              </a:rPr>
              <a:t>Focusing on data quality and sharing</a:t>
            </a:r>
            <a:endParaRPr lang="en-GB" b="1" i="1">
              <a:solidFill>
                <a:srgbClr val="2E2D62"/>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TextBox 23">
            <a:extLst>
              <a:ext uri="{FF2B5EF4-FFF2-40B4-BE49-F238E27FC236}">
                <a16:creationId xmlns:a16="http://schemas.microsoft.com/office/drawing/2014/main" id="{5CCF20D8-BCA9-D524-E77A-C34D200213B6}"/>
              </a:ext>
            </a:extLst>
          </p:cNvPr>
          <p:cNvSpPr txBox="1"/>
          <p:nvPr/>
        </p:nvSpPr>
        <p:spPr>
          <a:xfrm>
            <a:off x="6726883" y="5182141"/>
            <a:ext cx="3185543" cy="707886"/>
          </a:xfrm>
          <a:prstGeom prst="rect">
            <a:avLst/>
          </a:prstGeom>
          <a:noFill/>
        </p:spPr>
        <p:txBody>
          <a:bodyPr wrap="square">
            <a:spAutoFit/>
          </a:bodyPr>
          <a:lstStyle/>
          <a:p>
            <a:r>
              <a:rPr lang="en-GB" sz="4000">
                <a:solidFill>
                  <a:srgbClr val="2E2D62"/>
                </a:solidFill>
                <a:latin typeface="Roboto Light" panose="02000000000000000000" pitchFamily="2" charset="0"/>
                <a:ea typeface="Roboto Light" panose="02000000000000000000" pitchFamily="2" charset="0"/>
                <a:cs typeface="Roboto Light" panose="02000000000000000000" pitchFamily="2" charset="0"/>
              </a:rPr>
              <a:t>Steward</a:t>
            </a:r>
          </a:p>
        </p:txBody>
      </p:sp>
      <p:sp>
        <p:nvSpPr>
          <p:cNvPr id="25" name="TextBox 24">
            <a:extLst>
              <a:ext uri="{FF2B5EF4-FFF2-40B4-BE49-F238E27FC236}">
                <a16:creationId xmlns:a16="http://schemas.microsoft.com/office/drawing/2014/main" id="{B06C012E-4A2F-A20B-227B-CB5C5E8DE872}"/>
              </a:ext>
            </a:extLst>
          </p:cNvPr>
          <p:cNvSpPr txBox="1"/>
          <p:nvPr/>
        </p:nvSpPr>
        <p:spPr>
          <a:xfrm>
            <a:off x="6552993" y="4979632"/>
            <a:ext cx="1718765" cy="369332"/>
          </a:xfrm>
          <a:prstGeom prst="rect">
            <a:avLst/>
          </a:prstGeom>
          <a:noFill/>
        </p:spPr>
        <p:txBody>
          <a:bodyPr wrap="square">
            <a:spAutoFit/>
          </a:bodyPr>
          <a:lstStyle/>
          <a:p>
            <a:r>
              <a:rPr lang="en-GB">
                <a:solidFill>
                  <a:srgbClr val="2E2D62"/>
                </a:solidFill>
                <a:latin typeface="Roboto Light" panose="02000000000000000000" pitchFamily="2" charset="0"/>
                <a:ea typeface="Roboto Light" panose="02000000000000000000" pitchFamily="2" charset="0"/>
                <a:cs typeface="Roboto Light" panose="02000000000000000000" pitchFamily="2" charset="0"/>
              </a:rPr>
              <a:t>The Data</a:t>
            </a:r>
          </a:p>
        </p:txBody>
      </p:sp>
    </p:spTree>
    <p:extLst>
      <p:ext uri="{BB962C8B-B14F-4D97-AF65-F5344CB8AC3E}">
        <p14:creationId xmlns:p14="http://schemas.microsoft.com/office/powerpoint/2010/main" val="42575843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le 3"/>
          <p:cNvSpPr>
            <a:spLocks noGrp="1"/>
          </p:cNvSpPr>
          <p:nvPr>
            <p:ph type="title"/>
          </p:nvPr>
        </p:nvSpPr>
        <p:spPr bwMode="auto"/>
        <p:txBody>
          <a:bodyPr/>
          <a:lstStyle/>
          <a:p>
            <a:pPr>
              <a:defRPr/>
            </a:pPr>
            <a:r>
              <a:rPr lang="en-GB" dirty="0"/>
              <a:t>Network Analysis Approach</a:t>
            </a:r>
          </a:p>
        </p:txBody>
      </p:sp>
      <p:pic>
        <p:nvPicPr>
          <p:cNvPr id="3" name="Picture 2">
            <a:extLst>
              <a:ext uri="{FF2B5EF4-FFF2-40B4-BE49-F238E27FC236}">
                <a16:creationId xmlns:a16="http://schemas.microsoft.com/office/drawing/2014/main" id="{0711BC5D-6D43-C07C-D7C0-470FCF0F412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3143250" y="1733549"/>
            <a:ext cx="5976700" cy="32058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ADFA51BF-529B-1F76-74FF-C5B8A1E343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850" y="1681162"/>
            <a:ext cx="6210300" cy="34956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F1F05AB-4530-D867-8507-080FB751F7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0850" y="1681162"/>
            <a:ext cx="6200775" cy="34861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DCC905-45DF-3FEB-3413-E0C3016A9A13}"/>
              </a:ext>
            </a:extLst>
          </p:cNvPr>
          <p:cNvSpPr txBox="1"/>
          <p:nvPr/>
        </p:nvSpPr>
        <p:spPr bwMode="auto">
          <a:xfrm>
            <a:off x="5951984" y="5869506"/>
            <a:ext cx="4513378" cy="430887"/>
          </a:xfrm>
          <a:prstGeom prst="rect">
            <a:avLst/>
          </a:prstGeom>
          <a:noFill/>
        </p:spPr>
        <p:txBody>
          <a:bodyPr wrap="square">
            <a:spAutoFit/>
          </a:bodyPr>
          <a:lstStyle/>
          <a:p>
            <a:pPr algn="r"/>
            <a:r>
              <a:rPr lang="en-GB" sz="1100"/>
              <a:t>https://open-data-institute.gitbook.io/data-landscape-playbook/play-two-map-the-data-ecosystem/create-an-ecosystem-map</a:t>
            </a:r>
          </a:p>
        </p:txBody>
      </p:sp>
    </p:spTree>
    <p:extLst>
      <p:ext uri="{BB962C8B-B14F-4D97-AF65-F5344CB8AC3E}">
        <p14:creationId xmlns:p14="http://schemas.microsoft.com/office/powerpoint/2010/main" val="16693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Custom 35">
      <a:dk1>
        <a:srgbClr val="4D4D4D"/>
      </a:dk1>
      <a:lt1>
        <a:sysClr val="window" lastClr="FFFFFF"/>
      </a:lt1>
      <a:dk2>
        <a:srgbClr val="4D4D4D"/>
      </a:dk2>
      <a:lt2>
        <a:srgbClr val="ECECEC"/>
      </a:lt2>
      <a:accent1>
        <a:srgbClr val="3E863E"/>
      </a:accent1>
      <a:accent2>
        <a:srgbClr val="67C04D"/>
      </a:accent2>
      <a:accent3>
        <a:srgbClr val="650099"/>
      </a:accent3>
      <a:accent4>
        <a:srgbClr val="F2C40C"/>
      </a:accent4>
      <a:accent5>
        <a:srgbClr val="2E2D62"/>
      </a:accent5>
      <a:accent6>
        <a:srgbClr val="999999"/>
      </a:accent6>
      <a:hlink>
        <a:srgbClr val="3E863E"/>
      </a:hlink>
      <a:folHlink>
        <a:srgbClr val="67C04D"/>
      </a:folHlink>
    </a:clrScheme>
    <a:fontScheme name="Custom 3">
      <a:majorFont>
        <a:latin typeface="Roboto"/>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2_Office Theme">
  <a:themeElements>
    <a:clrScheme name="Custom 34">
      <a:dk1>
        <a:srgbClr val="4D4D4D"/>
      </a:dk1>
      <a:lt1>
        <a:sysClr val="window" lastClr="FFFFFF"/>
      </a:lt1>
      <a:dk2>
        <a:srgbClr val="4D4D4D"/>
      </a:dk2>
      <a:lt2>
        <a:srgbClr val="ECECEC"/>
      </a:lt2>
      <a:accent1>
        <a:srgbClr val="3E863E"/>
      </a:accent1>
      <a:accent2>
        <a:srgbClr val="67C04D"/>
      </a:accent2>
      <a:accent3>
        <a:srgbClr val="6B2C91"/>
      </a:accent3>
      <a:accent4>
        <a:srgbClr val="F2C40C"/>
      </a:accent4>
      <a:accent5>
        <a:srgbClr val="2E2D62"/>
      </a:accent5>
      <a:accent6>
        <a:srgbClr val="999999"/>
      </a:accent6>
      <a:hlink>
        <a:srgbClr val="3E863E"/>
      </a:hlink>
      <a:folHlink>
        <a:srgbClr val="67C04D"/>
      </a:folHlink>
    </a:clrScheme>
    <a:fontScheme name="Custom 1">
      <a:majorFont>
        <a:latin typeface="Roboto"/>
        <a:ea typeface="Arial"/>
        <a:cs typeface="Arial"/>
      </a:majorFont>
      <a:minorFont>
        <a:latin typeface="Roboto"/>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Theme">
  <a:themeElements>
    <a:clrScheme name="Custom 34">
      <a:dk1>
        <a:srgbClr val="4D4D4D"/>
      </a:dk1>
      <a:lt1>
        <a:sysClr val="window" lastClr="FFFFFF"/>
      </a:lt1>
      <a:dk2>
        <a:srgbClr val="4D4D4D"/>
      </a:dk2>
      <a:lt2>
        <a:srgbClr val="ECECEC"/>
      </a:lt2>
      <a:accent1>
        <a:srgbClr val="3E863E"/>
      </a:accent1>
      <a:accent2>
        <a:srgbClr val="67C04D"/>
      </a:accent2>
      <a:accent3>
        <a:srgbClr val="6B2C91"/>
      </a:accent3>
      <a:accent4>
        <a:srgbClr val="F2C40C"/>
      </a:accent4>
      <a:accent5>
        <a:srgbClr val="2E2D62"/>
      </a:accent5>
      <a:accent6>
        <a:srgbClr val="999999"/>
      </a:accent6>
      <a:hlink>
        <a:srgbClr val="3E863E"/>
      </a:hlink>
      <a:folHlink>
        <a:srgbClr val="67C04D"/>
      </a:folHlink>
    </a:clrScheme>
    <a:fontScheme name="Custom 3">
      <a:majorFont>
        <a:latin typeface="Roboto"/>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92845CF3640984EBE74BBF2F9D30D77" ma:contentTypeVersion="16" ma:contentTypeDescription="Create a new document." ma:contentTypeScope="" ma:versionID="46a3cb5604bd6b3ddd0e0ebcd6e0d91e">
  <xsd:schema xmlns:xsd="http://www.w3.org/2001/XMLSchema" xmlns:xs="http://www.w3.org/2001/XMLSchema" xmlns:p="http://schemas.microsoft.com/office/2006/metadata/properties" xmlns:ns2="ecfa41ae-c2d7-46c0-adb6-d0bd87c681ac" xmlns:ns3="6dbca411-c781-46c8-be79-8915e491daea" targetNamespace="http://schemas.microsoft.com/office/2006/metadata/properties" ma:root="true" ma:fieldsID="a3a759bcd028409f486443e981410ba9" ns2:_="" ns3:_="">
    <xsd:import namespace="ecfa41ae-c2d7-46c0-adb6-d0bd87c681ac"/>
    <xsd:import namespace="6dbca411-c781-46c8-be79-8915e491dae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DateTaken"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cfa41ae-c2d7-46c0-adb6-d0bd87c681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6d63537c-d192-4dc4-bb87-a5632b1c7687"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dbca411-c781-46c8-be79-8915e491daea"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32bd81a-5f37-4ec1-a26f-5f1a8a432479}" ma:internalName="TaxCatchAll" ma:showField="CatchAllData" ma:web="6dbca411-c781-46c8-be79-8915e491daea">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cfa41ae-c2d7-46c0-adb6-d0bd87c681ac">
      <Terms xmlns="http://schemas.microsoft.com/office/infopath/2007/PartnerControls"/>
    </lcf76f155ced4ddcb4097134ff3c332f>
    <TaxCatchAll xmlns="6dbca411-c781-46c8-be79-8915e491daea" xsi:nil="true"/>
  </documentManagement>
</p:properties>
</file>

<file path=customXml/itemProps1.xml><?xml version="1.0" encoding="utf-8"?>
<ds:datastoreItem xmlns:ds="http://schemas.openxmlformats.org/officeDocument/2006/customXml" ds:itemID="{A742D717-3BEE-4FC9-9960-34C19B37DDEE}">
  <ds:schemaRefs>
    <ds:schemaRef ds:uri="http://schemas.microsoft.com/sharepoint/v3/contenttype/forms"/>
  </ds:schemaRefs>
</ds:datastoreItem>
</file>

<file path=customXml/itemProps2.xml><?xml version="1.0" encoding="utf-8"?>
<ds:datastoreItem xmlns:ds="http://schemas.openxmlformats.org/officeDocument/2006/customXml" ds:itemID="{329C8A2B-7346-4591-A892-FFD66D7E7F5E}">
  <ds:schemaRefs>
    <ds:schemaRef ds:uri="6dbca411-c781-46c8-be79-8915e491daea"/>
    <ds:schemaRef ds:uri="ecfa41ae-c2d7-46c0-adb6-d0bd87c681a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8A37429-244A-4F92-941A-85431A228F55}">
  <ds:schemaRefs>
    <ds:schemaRef ds:uri="6dbca411-c781-46c8-be79-8915e491daea"/>
    <ds:schemaRef ds:uri="ecfa41ae-c2d7-46c0-adb6-d0bd87c681ac"/>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1570</TotalTime>
  <Words>1216</Words>
  <Application>Microsoft Office PowerPoint</Application>
  <DocSecurity>0</DocSecurity>
  <PresentationFormat>Widescreen</PresentationFormat>
  <Paragraphs>159</Paragraphs>
  <Slides>14</Slides>
  <Notes>2</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Arial</vt:lpstr>
      <vt:lpstr>Tahoma</vt:lpstr>
      <vt:lpstr>Courier New</vt:lpstr>
      <vt:lpstr>Roboto Light</vt:lpstr>
      <vt:lpstr>Segoe UI</vt:lpstr>
      <vt:lpstr>Roboto</vt:lpstr>
      <vt:lpstr>Montserrat</vt:lpstr>
      <vt:lpstr>Calibri</vt:lpstr>
      <vt:lpstr>-apple-system</vt:lpstr>
      <vt:lpstr>Wingdings</vt:lpstr>
      <vt:lpstr>Office Theme</vt:lpstr>
      <vt:lpstr>2_Office Theme</vt:lpstr>
      <vt:lpstr>1_Office Theme</vt:lpstr>
      <vt:lpstr>What users want &amp; the challenges they face accessing environmental data: insights from user needs workshops</vt:lpstr>
      <vt:lpstr>Abstract</vt:lpstr>
      <vt:lpstr>PowerPoint Presentation</vt:lpstr>
      <vt:lpstr>User Needs to Design Decisions</vt:lpstr>
      <vt:lpstr>The Landscape Users Operate in</vt:lpstr>
      <vt:lpstr>Key Requirements</vt:lpstr>
      <vt:lpstr>User Journey</vt:lpstr>
      <vt:lpstr>Archetypes (personas)</vt:lpstr>
      <vt:lpstr>Network Analysis Approach</vt:lpstr>
      <vt:lpstr>Network Analysis Approach</vt:lpstr>
      <vt:lpstr>Network Analysis Approach</vt:lpstr>
      <vt:lpstr>Data Network Analysis</vt:lpstr>
      <vt:lpstr>Next steps</vt:lpstr>
      <vt:lpstr>Connect with us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Jennifer Sanders</dc:creator>
  <cp:keywords/>
  <dc:description/>
  <cp:lastModifiedBy>Nourhan Heysham</cp:lastModifiedBy>
  <cp:revision>13</cp:revision>
  <dcterms:created xsi:type="dcterms:W3CDTF">2022-09-07T09:16:13Z</dcterms:created>
  <dcterms:modified xsi:type="dcterms:W3CDTF">2023-07-12T08:12:43Z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0x010100692845CF3640984EBE74BBF2F9D30D77</vt:lpwstr>
  </property>
  <property fmtid="{D5CDD505-2E9C-101B-9397-08002B2CF9AE}" pid="3" name="MediaServiceImageTags">
    <vt:lpwstr/>
  </property>
</Properties>
</file>